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160"/>
    <a:srgbClr val="294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47C7A-1D09-4230-99C5-38DFBEC783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BEED7C0-D499-430E-BE88-97E4BA7A1D2C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2000" dirty="0" smtClean="0"/>
            <a:t>Aufzählung mit SmartArt:</a:t>
          </a:r>
          <a:endParaRPr lang="de-DE" sz="2000" dirty="0"/>
        </a:p>
      </dgm:t>
    </dgm:pt>
    <dgm:pt modelId="{E22E9D36-45CC-4690-BCE6-EB4E67C0FE55}" type="parTrans" cxnId="{2E86B43F-018B-44E3-A3CC-C070D8DBE798}">
      <dgm:prSet/>
      <dgm:spPr/>
      <dgm:t>
        <a:bodyPr/>
        <a:lstStyle/>
        <a:p>
          <a:endParaRPr lang="de-DE" sz="2400"/>
        </a:p>
      </dgm:t>
    </dgm:pt>
    <dgm:pt modelId="{27BB4D78-4BF0-4125-B15E-AE57F5512C5E}" type="sibTrans" cxnId="{2E86B43F-018B-44E3-A3CC-C070D8DBE798}">
      <dgm:prSet/>
      <dgm:spPr/>
      <dgm:t>
        <a:bodyPr/>
        <a:lstStyle/>
        <a:p>
          <a:endParaRPr lang="de-DE" sz="2400"/>
        </a:p>
      </dgm:t>
    </dgm:pt>
    <dgm:pt modelId="{21E3A778-AFC7-4F4C-B462-05C9448E1BE3}">
      <dgm:prSet custT="1"/>
      <dgm:spPr/>
      <dgm:t>
        <a:bodyPr/>
        <a:lstStyle/>
        <a:p>
          <a:pPr rtl="0"/>
          <a:r>
            <a:rPr lang="de-DE" sz="1600" dirty="0" smtClean="0"/>
            <a:t>Punkt 1</a:t>
          </a:r>
          <a:endParaRPr lang="de-DE" sz="1600" dirty="0"/>
        </a:p>
      </dgm:t>
    </dgm:pt>
    <dgm:pt modelId="{2A3DA845-64B0-4E98-BC45-4255F72E7F98}" type="parTrans" cxnId="{5263AAA0-0147-4084-B0BC-F4BB49342408}">
      <dgm:prSet/>
      <dgm:spPr/>
      <dgm:t>
        <a:bodyPr/>
        <a:lstStyle/>
        <a:p>
          <a:endParaRPr lang="de-DE" sz="2400"/>
        </a:p>
      </dgm:t>
    </dgm:pt>
    <dgm:pt modelId="{DFC2629F-8CAA-4E91-840D-5B410E6294E5}" type="sibTrans" cxnId="{5263AAA0-0147-4084-B0BC-F4BB49342408}">
      <dgm:prSet/>
      <dgm:spPr/>
      <dgm:t>
        <a:bodyPr/>
        <a:lstStyle/>
        <a:p>
          <a:endParaRPr lang="de-DE" sz="2400"/>
        </a:p>
      </dgm:t>
    </dgm:pt>
    <dgm:pt modelId="{66CE45E8-08A4-4BBB-9157-4F605580E25D}">
      <dgm:prSet custT="1"/>
      <dgm:spPr/>
      <dgm:t>
        <a:bodyPr/>
        <a:lstStyle/>
        <a:p>
          <a:pPr rtl="0"/>
          <a:r>
            <a:rPr lang="de-DE" sz="1600" dirty="0" smtClean="0"/>
            <a:t>Punkt 2</a:t>
          </a:r>
          <a:endParaRPr lang="de-DE" sz="1600" dirty="0"/>
        </a:p>
      </dgm:t>
    </dgm:pt>
    <dgm:pt modelId="{67ACD0F9-867C-449F-A12B-5B14296C648D}" type="parTrans" cxnId="{DB96B0F7-ADBC-4700-A85A-A6CBAF9194CE}">
      <dgm:prSet/>
      <dgm:spPr/>
      <dgm:t>
        <a:bodyPr/>
        <a:lstStyle/>
        <a:p>
          <a:endParaRPr lang="de-DE" sz="2400"/>
        </a:p>
      </dgm:t>
    </dgm:pt>
    <dgm:pt modelId="{9BE1A8BF-C530-481E-BA20-5674CB3C4A87}" type="sibTrans" cxnId="{DB96B0F7-ADBC-4700-A85A-A6CBAF9194CE}">
      <dgm:prSet/>
      <dgm:spPr/>
      <dgm:t>
        <a:bodyPr/>
        <a:lstStyle/>
        <a:p>
          <a:endParaRPr lang="de-DE" sz="2400"/>
        </a:p>
      </dgm:t>
    </dgm:pt>
    <dgm:pt modelId="{ABFA8319-8BC5-4B31-BBEA-465E76CAF5BE}">
      <dgm:prSet custT="1"/>
      <dgm:spPr/>
      <dgm:t>
        <a:bodyPr/>
        <a:lstStyle/>
        <a:p>
          <a:pPr rtl="0"/>
          <a:r>
            <a:rPr lang="de-DE" sz="1600" smtClean="0"/>
            <a:t>Punkt 3</a:t>
          </a:r>
          <a:endParaRPr lang="de-DE" sz="1600"/>
        </a:p>
      </dgm:t>
    </dgm:pt>
    <dgm:pt modelId="{571960BF-79EB-4269-9D5C-E35F78D95114}" type="parTrans" cxnId="{61346FED-8CCC-4399-AD8E-470D0B6AFBB1}">
      <dgm:prSet/>
      <dgm:spPr/>
      <dgm:t>
        <a:bodyPr/>
        <a:lstStyle/>
        <a:p>
          <a:endParaRPr lang="de-DE" sz="2400"/>
        </a:p>
      </dgm:t>
    </dgm:pt>
    <dgm:pt modelId="{46279288-C61A-417D-9358-F528816FA357}" type="sibTrans" cxnId="{61346FED-8CCC-4399-AD8E-470D0B6AFBB1}">
      <dgm:prSet/>
      <dgm:spPr/>
      <dgm:t>
        <a:bodyPr/>
        <a:lstStyle/>
        <a:p>
          <a:endParaRPr lang="de-DE" sz="2400"/>
        </a:p>
      </dgm:t>
    </dgm:pt>
    <dgm:pt modelId="{6F619AEA-149E-40DD-966D-984FD30EF755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2000" dirty="0" smtClean="0"/>
            <a:t>Aufzählung mit SmartArt:</a:t>
          </a:r>
          <a:endParaRPr lang="de-DE" sz="2000" dirty="0"/>
        </a:p>
      </dgm:t>
    </dgm:pt>
    <dgm:pt modelId="{6FB12DEF-CD31-4CBA-B58D-5B17FB13BF5A}" type="parTrans" cxnId="{B90250F4-C500-4210-A566-25C189EB8D87}">
      <dgm:prSet/>
      <dgm:spPr/>
      <dgm:t>
        <a:bodyPr/>
        <a:lstStyle/>
        <a:p>
          <a:endParaRPr lang="de-DE" sz="2400"/>
        </a:p>
      </dgm:t>
    </dgm:pt>
    <dgm:pt modelId="{2C2B74DB-E1D9-4FE3-9B3A-382C7F3FD4E6}" type="sibTrans" cxnId="{B90250F4-C500-4210-A566-25C189EB8D87}">
      <dgm:prSet/>
      <dgm:spPr/>
      <dgm:t>
        <a:bodyPr/>
        <a:lstStyle/>
        <a:p>
          <a:endParaRPr lang="de-DE" sz="2400"/>
        </a:p>
      </dgm:t>
    </dgm:pt>
    <dgm:pt modelId="{3B7BF1E8-5957-40C1-9156-F2FF2043612B}">
      <dgm:prSet custT="1"/>
      <dgm:spPr/>
      <dgm:t>
        <a:bodyPr/>
        <a:lstStyle/>
        <a:p>
          <a:pPr rtl="0"/>
          <a:r>
            <a:rPr lang="de-DE" sz="1600" smtClean="0"/>
            <a:t>Punkt 4</a:t>
          </a:r>
          <a:endParaRPr lang="de-DE" sz="1600"/>
        </a:p>
      </dgm:t>
    </dgm:pt>
    <dgm:pt modelId="{FB3781E3-8AE5-4AAA-BC90-7734974FAB54}" type="parTrans" cxnId="{BCA5EBD8-DE73-4EC1-BE94-CB0BAA493A53}">
      <dgm:prSet/>
      <dgm:spPr/>
      <dgm:t>
        <a:bodyPr/>
        <a:lstStyle/>
        <a:p>
          <a:endParaRPr lang="de-DE" sz="2400"/>
        </a:p>
      </dgm:t>
    </dgm:pt>
    <dgm:pt modelId="{A3F8E372-660B-422A-A55D-1CC750130AD5}" type="sibTrans" cxnId="{BCA5EBD8-DE73-4EC1-BE94-CB0BAA493A53}">
      <dgm:prSet/>
      <dgm:spPr/>
      <dgm:t>
        <a:bodyPr/>
        <a:lstStyle/>
        <a:p>
          <a:endParaRPr lang="de-DE" sz="2400"/>
        </a:p>
      </dgm:t>
    </dgm:pt>
    <dgm:pt modelId="{4FD13B35-4469-455D-B06C-8483561FB2EF}">
      <dgm:prSet custT="1"/>
      <dgm:spPr/>
      <dgm:t>
        <a:bodyPr/>
        <a:lstStyle/>
        <a:p>
          <a:pPr rtl="0"/>
          <a:r>
            <a:rPr lang="de-DE" sz="1600" smtClean="0"/>
            <a:t>Punkt 5</a:t>
          </a:r>
          <a:endParaRPr lang="de-DE" sz="1600"/>
        </a:p>
      </dgm:t>
    </dgm:pt>
    <dgm:pt modelId="{A0889E34-BF56-4DE7-A8DA-C12D72EB3188}" type="parTrans" cxnId="{357F442A-21F4-49A8-B82F-237F7FF0D0D6}">
      <dgm:prSet/>
      <dgm:spPr/>
      <dgm:t>
        <a:bodyPr/>
        <a:lstStyle/>
        <a:p>
          <a:endParaRPr lang="de-DE" sz="2400"/>
        </a:p>
      </dgm:t>
    </dgm:pt>
    <dgm:pt modelId="{F1288887-541F-4FDF-BAD2-95F8F94914D1}" type="sibTrans" cxnId="{357F442A-21F4-49A8-B82F-237F7FF0D0D6}">
      <dgm:prSet/>
      <dgm:spPr/>
      <dgm:t>
        <a:bodyPr/>
        <a:lstStyle/>
        <a:p>
          <a:endParaRPr lang="de-DE" sz="2400"/>
        </a:p>
      </dgm:t>
    </dgm:pt>
    <dgm:pt modelId="{7628133E-E2E3-44EF-9C52-6640072A8CBF}">
      <dgm:prSet custT="1"/>
      <dgm:spPr/>
      <dgm:t>
        <a:bodyPr/>
        <a:lstStyle/>
        <a:p>
          <a:pPr rtl="0"/>
          <a:r>
            <a:rPr lang="de-DE" sz="1600" smtClean="0"/>
            <a:t>Punkt 6</a:t>
          </a:r>
          <a:endParaRPr lang="de-DE" sz="1600"/>
        </a:p>
      </dgm:t>
    </dgm:pt>
    <dgm:pt modelId="{14EEC358-E769-4830-951A-BA300A601F42}" type="parTrans" cxnId="{C44E5D7A-A8B7-45C5-B4FD-DD0760578045}">
      <dgm:prSet/>
      <dgm:spPr/>
      <dgm:t>
        <a:bodyPr/>
        <a:lstStyle/>
        <a:p>
          <a:endParaRPr lang="de-DE" sz="2400"/>
        </a:p>
      </dgm:t>
    </dgm:pt>
    <dgm:pt modelId="{962B693F-3043-427A-B7E0-93241DA26A9B}" type="sibTrans" cxnId="{C44E5D7A-A8B7-45C5-B4FD-DD0760578045}">
      <dgm:prSet/>
      <dgm:spPr/>
      <dgm:t>
        <a:bodyPr/>
        <a:lstStyle/>
        <a:p>
          <a:endParaRPr lang="de-DE" sz="2400"/>
        </a:p>
      </dgm:t>
    </dgm:pt>
    <dgm:pt modelId="{9DA737E3-120F-478F-8608-6302D735A908}" type="pres">
      <dgm:prSet presAssocID="{64D47C7A-1D09-4230-99C5-38DFBEC783BB}" presName="linear" presStyleCnt="0">
        <dgm:presLayoutVars>
          <dgm:animLvl val="lvl"/>
          <dgm:resizeHandles val="exact"/>
        </dgm:presLayoutVars>
      </dgm:prSet>
      <dgm:spPr/>
    </dgm:pt>
    <dgm:pt modelId="{D5F025DB-35E0-4C41-BA70-417C781C527B}" type="pres">
      <dgm:prSet presAssocID="{6BEED7C0-D499-430E-BE88-97E4BA7A1D2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4E484D-0FB4-4559-8685-CECD8B5544D8}" type="pres">
      <dgm:prSet presAssocID="{6BEED7C0-D499-430E-BE88-97E4BA7A1D2C}" presName="childText" presStyleLbl="revTx" presStyleIdx="0" presStyleCnt="2">
        <dgm:presLayoutVars>
          <dgm:bulletEnabled val="1"/>
        </dgm:presLayoutVars>
      </dgm:prSet>
      <dgm:spPr/>
    </dgm:pt>
    <dgm:pt modelId="{A5F68992-1EB0-4FDF-9A8C-68ACE889C88E}" type="pres">
      <dgm:prSet presAssocID="{6F619AEA-149E-40DD-966D-984FD30EF75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475C62-DC65-4CB5-BD52-AA80D9072D31}" type="pres">
      <dgm:prSet presAssocID="{6F619AEA-149E-40DD-966D-984FD30EF75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E86B43F-018B-44E3-A3CC-C070D8DBE798}" srcId="{64D47C7A-1D09-4230-99C5-38DFBEC783BB}" destId="{6BEED7C0-D499-430E-BE88-97E4BA7A1D2C}" srcOrd="0" destOrd="0" parTransId="{E22E9D36-45CC-4690-BCE6-EB4E67C0FE55}" sibTransId="{27BB4D78-4BF0-4125-B15E-AE57F5512C5E}"/>
    <dgm:cxn modelId="{4478650A-FA5C-4845-A148-C203BB520A40}" type="presOf" srcId="{7628133E-E2E3-44EF-9C52-6640072A8CBF}" destId="{19475C62-DC65-4CB5-BD52-AA80D9072D31}" srcOrd="0" destOrd="2" presId="urn:microsoft.com/office/officeart/2005/8/layout/vList2"/>
    <dgm:cxn modelId="{8899B51A-3A78-4433-A551-504F7512F611}" type="presOf" srcId="{ABFA8319-8BC5-4B31-BBEA-465E76CAF5BE}" destId="{614E484D-0FB4-4559-8685-CECD8B5544D8}" srcOrd="0" destOrd="2" presId="urn:microsoft.com/office/officeart/2005/8/layout/vList2"/>
    <dgm:cxn modelId="{0DDBB417-BF74-43BE-AB28-CDC9524B340D}" type="presOf" srcId="{4FD13B35-4469-455D-B06C-8483561FB2EF}" destId="{19475C62-DC65-4CB5-BD52-AA80D9072D31}" srcOrd="0" destOrd="1" presId="urn:microsoft.com/office/officeart/2005/8/layout/vList2"/>
    <dgm:cxn modelId="{61346FED-8CCC-4399-AD8E-470D0B6AFBB1}" srcId="{6BEED7C0-D499-430E-BE88-97E4BA7A1D2C}" destId="{ABFA8319-8BC5-4B31-BBEA-465E76CAF5BE}" srcOrd="2" destOrd="0" parTransId="{571960BF-79EB-4269-9D5C-E35F78D95114}" sibTransId="{46279288-C61A-417D-9358-F528816FA357}"/>
    <dgm:cxn modelId="{E6D83088-C845-4A32-9425-76035D6C9FE5}" type="presOf" srcId="{21E3A778-AFC7-4F4C-B462-05C9448E1BE3}" destId="{614E484D-0FB4-4559-8685-CECD8B5544D8}" srcOrd="0" destOrd="0" presId="urn:microsoft.com/office/officeart/2005/8/layout/vList2"/>
    <dgm:cxn modelId="{F64EC1CD-EB8D-4685-BD30-2B219F26D32A}" type="presOf" srcId="{3B7BF1E8-5957-40C1-9156-F2FF2043612B}" destId="{19475C62-DC65-4CB5-BD52-AA80D9072D31}" srcOrd="0" destOrd="0" presId="urn:microsoft.com/office/officeart/2005/8/layout/vList2"/>
    <dgm:cxn modelId="{C44E5D7A-A8B7-45C5-B4FD-DD0760578045}" srcId="{6F619AEA-149E-40DD-966D-984FD30EF755}" destId="{7628133E-E2E3-44EF-9C52-6640072A8CBF}" srcOrd="2" destOrd="0" parTransId="{14EEC358-E769-4830-951A-BA300A601F42}" sibTransId="{962B693F-3043-427A-B7E0-93241DA26A9B}"/>
    <dgm:cxn modelId="{BCA5EBD8-DE73-4EC1-BE94-CB0BAA493A53}" srcId="{6F619AEA-149E-40DD-966D-984FD30EF755}" destId="{3B7BF1E8-5957-40C1-9156-F2FF2043612B}" srcOrd="0" destOrd="0" parTransId="{FB3781E3-8AE5-4AAA-BC90-7734974FAB54}" sibTransId="{A3F8E372-660B-422A-A55D-1CC750130AD5}"/>
    <dgm:cxn modelId="{DC0FBDD1-2593-497A-8FD4-BD9E57AA0278}" type="presOf" srcId="{64D47C7A-1D09-4230-99C5-38DFBEC783BB}" destId="{9DA737E3-120F-478F-8608-6302D735A908}" srcOrd="0" destOrd="0" presId="urn:microsoft.com/office/officeart/2005/8/layout/vList2"/>
    <dgm:cxn modelId="{B90250F4-C500-4210-A566-25C189EB8D87}" srcId="{64D47C7A-1D09-4230-99C5-38DFBEC783BB}" destId="{6F619AEA-149E-40DD-966D-984FD30EF755}" srcOrd="1" destOrd="0" parTransId="{6FB12DEF-CD31-4CBA-B58D-5B17FB13BF5A}" sibTransId="{2C2B74DB-E1D9-4FE3-9B3A-382C7F3FD4E6}"/>
    <dgm:cxn modelId="{5263AAA0-0147-4084-B0BC-F4BB49342408}" srcId="{6BEED7C0-D499-430E-BE88-97E4BA7A1D2C}" destId="{21E3A778-AFC7-4F4C-B462-05C9448E1BE3}" srcOrd="0" destOrd="0" parTransId="{2A3DA845-64B0-4E98-BC45-4255F72E7F98}" sibTransId="{DFC2629F-8CAA-4E91-840D-5B410E6294E5}"/>
    <dgm:cxn modelId="{357F442A-21F4-49A8-B82F-237F7FF0D0D6}" srcId="{6F619AEA-149E-40DD-966D-984FD30EF755}" destId="{4FD13B35-4469-455D-B06C-8483561FB2EF}" srcOrd="1" destOrd="0" parTransId="{A0889E34-BF56-4DE7-A8DA-C12D72EB3188}" sibTransId="{F1288887-541F-4FDF-BAD2-95F8F94914D1}"/>
    <dgm:cxn modelId="{DB96B0F7-ADBC-4700-A85A-A6CBAF9194CE}" srcId="{6BEED7C0-D499-430E-BE88-97E4BA7A1D2C}" destId="{66CE45E8-08A4-4BBB-9157-4F605580E25D}" srcOrd="1" destOrd="0" parTransId="{67ACD0F9-867C-449F-A12B-5B14296C648D}" sibTransId="{9BE1A8BF-C530-481E-BA20-5674CB3C4A87}"/>
    <dgm:cxn modelId="{8DF86CAA-C3F8-4204-AA66-53AE0988608F}" type="presOf" srcId="{6BEED7C0-D499-430E-BE88-97E4BA7A1D2C}" destId="{D5F025DB-35E0-4C41-BA70-417C781C527B}" srcOrd="0" destOrd="0" presId="urn:microsoft.com/office/officeart/2005/8/layout/vList2"/>
    <dgm:cxn modelId="{A58180EB-313A-42A6-A36B-00B99608D821}" type="presOf" srcId="{66CE45E8-08A4-4BBB-9157-4F605580E25D}" destId="{614E484D-0FB4-4559-8685-CECD8B5544D8}" srcOrd="0" destOrd="1" presId="urn:microsoft.com/office/officeart/2005/8/layout/vList2"/>
    <dgm:cxn modelId="{478FE6F0-E3E6-4C2C-BFBD-73AC6941AE87}" type="presOf" srcId="{6F619AEA-149E-40DD-966D-984FD30EF755}" destId="{A5F68992-1EB0-4FDF-9A8C-68ACE889C88E}" srcOrd="0" destOrd="0" presId="urn:microsoft.com/office/officeart/2005/8/layout/vList2"/>
    <dgm:cxn modelId="{0957AF04-4E67-4DB2-85A6-E829462D0DBE}" type="presParOf" srcId="{9DA737E3-120F-478F-8608-6302D735A908}" destId="{D5F025DB-35E0-4C41-BA70-417C781C527B}" srcOrd="0" destOrd="0" presId="urn:microsoft.com/office/officeart/2005/8/layout/vList2"/>
    <dgm:cxn modelId="{88765A89-3497-41B0-A959-884FACE24D66}" type="presParOf" srcId="{9DA737E3-120F-478F-8608-6302D735A908}" destId="{614E484D-0FB4-4559-8685-CECD8B5544D8}" srcOrd="1" destOrd="0" presId="urn:microsoft.com/office/officeart/2005/8/layout/vList2"/>
    <dgm:cxn modelId="{FDCA5798-8A55-4485-A0ED-918C7E4D9DFC}" type="presParOf" srcId="{9DA737E3-120F-478F-8608-6302D735A908}" destId="{A5F68992-1EB0-4FDF-9A8C-68ACE889C88E}" srcOrd="2" destOrd="0" presId="urn:microsoft.com/office/officeart/2005/8/layout/vList2"/>
    <dgm:cxn modelId="{878566E7-75B5-4C97-BE86-4362FDC61ED7}" type="presParOf" srcId="{9DA737E3-120F-478F-8608-6302D735A908}" destId="{19475C62-DC65-4CB5-BD52-AA80D9072D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5101DA-FE20-454C-BABD-B73AB4127213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9084E9D-162A-4F2D-AB16-23E7A6094A8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FD0E1668-7433-4C41-8414-81C2CFA6398A}" type="parTrans" cxnId="{98C980DF-24DE-4EFA-BB8B-822AE789DE0F}">
      <dgm:prSet/>
      <dgm:spPr/>
      <dgm:t>
        <a:bodyPr/>
        <a:lstStyle/>
        <a:p>
          <a:endParaRPr lang="de-DE"/>
        </a:p>
      </dgm:t>
    </dgm:pt>
    <dgm:pt modelId="{45A2328D-1B18-4CA9-B29C-25C3AEC26912}" type="sibTrans" cxnId="{98C980DF-24DE-4EFA-BB8B-822AE789DE0F}">
      <dgm:prSet/>
      <dgm:spPr/>
      <dgm:t>
        <a:bodyPr/>
        <a:lstStyle/>
        <a:p>
          <a:endParaRPr lang="de-DE"/>
        </a:p>
      </dgm:t>
    </dgm:pt>
    <dgm:pt modelId="{CD63F05D-FA63-43C8-BD84-BA0B26907B53}">
      <dgm:prSet custT="1"/>
      <dgm:spPr/>
      <dgm:t>
        <a:bodyPr/>
        <a:lstStyle/>
        <a:p>
          <a:pPr rtl="0"/>
          <a:r>
            <a:rPr lang="de-DE" sz="2400" dirty="0" smtClean="0"/>
            <a:t>Punkt 1</a:t>
          </a:r>
          <a:endParaRPr lang="de-DE" sz="2400" dirty="0"/>
        </a:p>
      </dgm:t>
    </dgm:pt>
    <dgm:pt modelId="{0762F1B7-AD77-4CBC-A829-312FB466B935}" type="parTrans" cxnId="{AF78A25A-61A8-4AD6-AE5F-C52E507EB1BB}">
      <dgm:prSet/>
      <dgm:spPr/>
      <dgm:t>
        <a:bodyPr/>
        <a:lstStyle/>
        <a:p>
          <a:endParaRPr lang="de-DE"/>
        </a:p>
      </dgm:t>
    </dgm:pt>
    <dgm:pt modelId="{FCA025EB-9F7D-46A3-A8CA-B29E40A829B4}" type="sibTrans" cxnId="{AF78A25A-61A8-4AD6-AE5F-C52E507EB1BB}">
      <dgm:prSet/>
      <dgm:spPr/>
      <dgm:t>
        <a:bodyPr/>
        <a:lstStyle/>
        <a:p>
          <a:endParaRPr lang="de-DE"/>
        </a:p>
      </dgm:t>
    </dgm:pt>
    <dgm:pt modelId="{F8F16989-02AB-4E11-B9D5-3B9C234D30A8}">
      <dgm:prSet custT="1"/>
      <dgm:spPr/>
      <dgm:t>
        <a:bodyPr/>
        <a:lstStyle/>
        <a:p>
          <a:pPr rtl="0"/>
          <a:r>
            <a:rPr lang="de-DE" sz="2400" dirty="0" smtClean="0"/>
            <a:t>Punkt 2</a:t>
          </a:r>
          <a:endParaRPr lang="de-DE" sz="2400" dirty="0"/>
        </a:p>
      </dgm:t>
    </dgm:pt>
    <dgm:pt modelId="{C14D9E00-AFF4-4F9D-9DD0-C069420B783D}" type="parTrans" cxnId="{139EF4B0-E1A4-4D22-9B28-EAC59811BA18}">
      <dgm:prSet/>
      <dgm:spPr/>
      <dgm:t>
        <a:bodyPr/>
        <a:lstStyle/>
        <a:p>
          <a:endParaRPr lang="de-DE"/>
        </a:p>
      </dgm:t>
    </dgm:pt>
    <dgm:pt modelId="{F3C70F9C-ECE1-4DD3-B927-5115D053482C}" type="sibTrans" cxnId="{139EF4B0-E1A4-4D22-9B28-EAC59811BA18}">
      <dgm:prSet/>
      <dgm:spPr/>
      <dgm:t>
        <a:bodyPr/>
        <a:lstStyle/>
        <a:p>
          <a:endParaRPr lang="de-DE"/>
        </a:p>
      </dgm:t>
    </dgm:pt>
    <dgm:pt modelId="{A807FDB1-2B32-407A-9DC7-E1514C3F05ED}">
      <dgm:prSet custT="1"/>
      <dgm:spPr/>
      <dgm:t>
        <a:bodyPr/>
        <a:lstStyle/>
        <a:p>
          <a:pPr rtl="0"/>
          <a:r>
            <a:rPr lang="de-DE" sz="2400" dirty="0" smtClean="0"/>
            <a:t>Punkt 3</a:t>
          </a:r>
          <a:endParaRPr lang="de-DE" sz="2400" dirty="0"/>
        </a:p>
      </dgm:t>
    </dgm:pt>
    <dgm:pt modelId="{B2DD0D9C-321E-4E1F-A8B2-35BF58BBFF2D}" type="parTrans" cxnId="{D2246F2C-44B9-4A52-8899-08422B7BF65E}">
      <dgm:prSet/>
      <dgm:spPr/>
      <dgm:t>
        <a:bodyPr/>
        <a:lstStyle/>
        <a:p>
          <a:endParaRPr lang="de-DE"/>
        </a:p>
      </dgm:t>
    </dgm:pt>
    <dgm:pt modelId="{6ECFAE7F-04EA-4F52-A6EC-15BC1AA1BC69}" type="sibTrans" cxnId="{D2246F2C-44B9-4A52-8899-08422B7BF65E}">
      <dgm:prSet/>
      <dgm:spPr/>
      <dgm:t>
        <a:bodyPr/>
        <a:lstStyle/>
        <a:p>
          <a:endParaRPr lang="de-DE"/>
        </a:p>
      </dgm:t>
    </dgm:pt>
    <dgm:pt modelId="{F1540A80-AC84-4C42-83BF-33CC8F0101F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B7BA99C1-7521-466D-9A2B-DF63A3EBCA9A}" type="parTrans" cxnId="{B5388F2B-E4BD-4FEF-ACD6-76082278A602}">
      <dgm:prSet/>
      <dgm:spPr/>
      <dgm:t>
        <a:bodyPr/>
        <a:lstStyle/>
        <a:p>
          <a:endParaRPr lang="de-DE"/>
        </a:p>
      </dgm:t>
    </dgm:pt>
    <dgm:pt modelId="{C1DF831C-28D6-4932-B059-2F9A90E243A6}" type="sibTrans" cxnId="{B5388F2B-E4BD-4FEF-ACD6-76082278A602}">
      <dgm:prSet/>
      <dgm:spPr/>
      <dgm:t>
        <a:bodyPr/>
        <a:lstStyle/>
        <a:p>
          <a:endParaRPr lang="de-DE"/>
        </a:p>
      </dgm:t>
    </dgm:pt>
    <dgm:pt modelId="{46A7A682-7FEB-477F-A9B1-244D47106BBB}">
      <dgm:prSet custT="1"/>
      <dgm:spPr/>
      <dgm:t>
        <a:bodyPr/>
        <a:lstStyle/>
        <a:p>
          <a:pPr rtl="0"/>
          <a:r>
            <a:rPr lang="de-DE" sz="2400" dirty="0" smtClean="0"/>
            <a:t>Punkt 4</a:t>
          </a:r>
          <a:endParaRPr lang="de-DE" sz="2400" dirty="0"/>
        </a:p>
      </dgm:t>
    </dgm:pt>
    <dgm:pt modelId="{AF97FC8D-9DF9-40A6-801D-01027ACB8A43}" type="parTrans" cxnId="{196B3954-F2FE-44F3-A62E-16BD59F51606}">
      <dgm:prSet/>
      <dgm:spPr/>
      <dgm:t>
        <a:bodyPr/>
        <a:lstStyle/>
        <a:p>
          <a:endParaRPr lang="de-DE"/>
        </a:p>
      </dgm:t>
    </dgm:pt>
    <dgm:pt modelId="{97C3F230-2B9E-4D39-AD7C-334654CE42D2}" type="sibTrans" cxnId="{196B3954-F2FE-44F3-A62E-16BD59F51606}">
      <dgm:prSet/>
      <dgm:spPr/>
      <dgm:t>
        <a:bodyPr/>
        <a:lstStyle/>
        <a:p>
          <a:endParaRPr lang="de-DE"/>
        </a:p>
      </dgm:t>
    </dgm:pt>
    <dgm:pt modelId="{382184E5-1BAD-458C-8220-A0408DB00323}">
      <dgm:prSet custT="1"/>
      <dgm:spPr/>
      <dgm:t>
        <a:bodyPr/>
        <a:lstStyle/>
        <a:p>
          <a:pPr rtl="0"/>
          <a:r>
            <a:rPr lang="de-DE" sz="2400" dirty="0" smtClean="0"/>
            <a:t>Punkt 5</a:t>
          </a:r>
          <a:endParaRPr lang="de-DE" sz="2400" dirty="0"/>
        </a:p>
      </dgm:t>
    </dgm:pt>
    <dgm:pt modelId="{9E7A26F7-E7C7-48C3-B974-45A3B580B2D9}" type="parTrans" cxnId="{D86F0BF9-E202-44B3-9ED2-0E000B0B32D5}">
      <dgm:prSet/>
      <dgm:spPr/>
      <dgm:t>
        <a:bodyPr/>
        <a:lstStyle/>
        <a:p>
          <a:endParaRPr lang="de-DE"/>
        </a:p>
      </dgm:t>
    </dgm:pt>
    <dgm:pt modelId="{773F7ADA-669D-4FB6-BF81-17F0DF1FED20}" type="sibTrans" cxnId="{D86F0BF9-E202-44B3-9ED2-0E000B0B32D5}">
      <dgm:prSet/>
      <dgm:spPr/>
      <dgm:t>
        <a:bodyPr/>
        <a:lstStyle/>
        <a:p>
          <a:endParaRPr lang="de-DE"/>
        </a:p>
      </dgm:t>
    </dgm:pt>
    <dgm:pt modelId="{F1A4DD50-4D8D-4543-9E21-BA2319816D59}">
      <dgm:prSet custT="1"/>
      <dgm:spPr/>
      <dgm:t>
        <a:bodyPr/>
        <a:lstStyle/>
        <a:p>
          <a:pPr rtl="0"/>
          <a:r>
            <a:rPr lang="de-DE" sz="2400" dirty="0" smtClean="0"/>
            <a:t>Punkt 6</a:t>
          </a:r>
          <a:endParaRPr lang="de-DE" sz="2400" dirty="0"/>
        </a:p>
      </dgm:t>
    </dgm:pt>
    <dgm:pt modelId="{6A6D8481-8062-43BB-A514-DEE10FE94D70}" type="parTrans" cxnId="{2CDDBFD2-1CB4-4797-BBD2-2EBB8720F311}">
      <dgm:prSet/>
      <dgm:spPr/>
      <dgm:t>
        <a:bodyPr/>
        <a:lstStyle/>
        <a:p>
          <a:endParaRPr lang="de-DE"/>
        </a:p>
      </dgm:t>
    </dgm:pt>
    <dgm:pt modelId="{8CA3FC6B-65CC-4586-B3CB-6B51FF3EDDDE}" type="sibTrans" cxnId="{2CDDBFD2-1CB4-4797-BBD2-2EBB8720F311}">
      <dgm:prSet/>
      <dgm:spPr/>
      <dgm:t>
        <a:bodyPr/>
        <a:lstStyle/>
        <a:p>
          <a:endParaRPr lang="de-DE"/>
        </a:p>
      </dgm:t>
    </dgm:pt>
    <dgm:pt modelId="{E34E4639-4B2B-44F8-A4F4-CF77740D1EA3}" type="pres">
      <dgm:prSet presAssocID="{2D5101DA-FE20-454C-BABD-B73AB4127213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D536676E-8AF7-42B1-B5F3-2D6B8EA783BD}" type="pres">
      <dgm:prSet presAssocID="{2D5101DA-FE20-454C-BABD-B73AB4127213}" presName="cycle" presStyleCnt="0"/>
      <dgm:spPr/>
    </dgm:pt>
    <dgm:pt modelId="{989E209D-EC0F-48FE-B510-219D2241015F}" type="pres">
      <dgm:prSet presAssocID="{2D5101DA-FE20-454C-BABD-B73AB4127213}" presName="centerShape" presStyleCnt="0"/>
      <dgm:spPr/>
    </dgm:pt>
    <dgm:pt modelId="{DD90F881-E262-40AF-AD00-CE1930A3F409}" type="pres">
      <dgm:prSet presAssocID="{2D5101DA-FE20-454C-BABD-B73AB4127213}" presName="connSite" presStyleLbl="node1" presStyleIdx="0" presStyleCnt="3"/>
      <dgm:spPr/>
    </dgm:pt>
    <dgm:pt modelId="{B6684AED-5754-49D6-BD76-92BE1AB23F59}" type="pres">
      <dgm:prSet presAssocID="{2D5101DA-FE20-454C-BABD-B73AB4127213}" presName="visible" presStyleLbl="node1" presStyleIdx="0" presStyleCnt="3"/>
      <dgm:spPr>
        <a:solidFill>
          <a:schemeClr val="accent6">
            <a:lumMod val="50000"/>
          </a:schemeClr>
        </a:solidFill>
      </dgm:spPr>
    </dgm:pt>
    <dgm:pt modelId="{5FEA7B07-FA6A-49FB-96D3-CCA57D8199E9}" type="pres">
      <dgm:prSet presAssocID="{FD0E1668-7433-4C41-8414-81C2CFA6398A}" presName="Name25" presStyleLbl="parChTrans1D1" presStyleIdx="0" presStyleCnt="2"/>
      <dgm:spPr/>
    </dgm:pt>
    <dgm:pt modelId="{A6E27B4A-5656-4E5E-9335-22C9A1B2EBCB}" type="pres">
      <dgm:prSet presAssocID="{09084E9D-162A-4F2D-AB16-23E7A6094A88}" presName="node" presStyleCnt="0"/>
      <dgm:spPr/>
    </dgm:pt>
    <dgm:pt modelId="{B84303CA-3BB3-4FCB-86C5-02F714A107A0}" type="pres">
      <dgm:prSet presAssocID="{09084E9D-162A-4F2D-AB16-23E7A6094A88}" presName="parentNode" presStyleLbl="node1" presStyleIdx="1" presStyleCnt="3">
        <dgm:presLayoutVars>
          <dgm:chMax val="1"/>
          <dgm:bulletEnabled val="1"/>
        </dgm:presLayoutVars>
      </dgm:prSet>
      <dgm:spPr/>
    </dgm:pt>
    <dgm:pt modelId="{6CEAB355-E231-4E5E-87E8-82DB14A754FD}" type="pres">
      <dgm:prSet presAssocID="{09084E9D-162A-4F2D-AB16-23E7A6094A88}" presName="childNode" presStyleLbl="revTx" presStyleIdx="0" presStyleCnt="2">
        <dgm:presLayoutVars>
          <dgm:bulletEnabled val="1"/>
        </dgm:presLayoutVars>
      </dgm:prSet>
      <dgm:spPr/>
    </dgm:pt>
    <dgm:pt modelId="{0D8292F1-54CF-4B75-A7C7-3E39E7F5DCF6}" type="pres">
      <dgm:prSet presAssocID="{B7BA99C1-7521-466D-9A2B-DF63A3EBCA9A}" presName="Name25" presStyleLbl="parChTrans1D1" presStyleIdx="1" presStyleCnt="2"/>
      <dgm:spPr/>
    </dgm:pt>
    <dgm:pt modelId="{1A185AFB-389B-4A45-BF8D-B3AC4F95DB94}" type="pres">
      <dgm:prSet presAssocID="{F1540A80-AC84-4C42-83BF-33CC8F0101FA}" presName="node" presStyleCnt="0"/>
      <dgm:spPr/>
    </dgm:pt>
    <dgm:pt modelId="{75173E40-328D-457B-955E-4D32A2CE0159}" type="pres">
      <dgm:prSet presAssocID="{F1540A80-AC84-4C42-83BF-33CC8F0101FA}" presName="parentNode" presStyleLbl="node1" presStyleIdx="2" presStyleCnt="3">
        <dgm:presLayoutVars>
          <dgm:chMax val="1"/>
          <dgm:bulletEnabled val="1"/>
        </dgm:presLayoutVars>
      </dgm:prSet>
      <dgm:spPr/>
    </dgm:pt>
    <dgm:pt modelId="{54136226-825B-4374-B88C-7993979DB40F}" type="pres">
      <dgm:prSet presAssocID="{F1540A80-AC84-4C42-83BF-33CC8F0101F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53761B4D-B128-4C70-99C1-C4E3648A34C1}" type="presOf" srcId="{A807FDB1-2B32-407A-9DC7-E1514C3F05ED}" destId="{6CEAB355-E231-4E5E-87E8-82DB14A754FD}" srcOrd="0" destOrd="2" presId="urn:microsoft.com/office/officeart/2005/8/layout/radial2"/>
    <dgm:cxn modelId="{CC6120EC-F65D-4C98-BDEC-4309876F9E8E}" type="presOf" srcId="{F1540A80-AC84-4C42-83BF-33CC8F0101FA}" destId="{75173E40-328D-457B-955E-4D32A2CE0159}" srcOrd="0" destOrd="0" presId="urn:microsoft.com/office/officeart/2005/8/layout/radial2"/>
    <dgm:cxn modelId="{38350E35-B6C2-4E3E-8C1A-EB9C7D87C675}" type="presOf" srcId="{46A7A682-7FEB-477F-A9B1-244D47106BBB}" destId="{54136226-825B-4374-B88C-7993979DB40F}" srcOrd="0" destOrd="0" presId="urn:microsoft.com/office/officeart/2005/8/layout/radial2"/>
    <dgm:cxn modelId="{D2246F2C-44B9-4A52-8899-08422B7BF65E}" srcId="{09084E9D-162A-4F2D-AB16-23E7A6094A88}" destId="{A807FDB1-2B32-407A-9DC7-E1514C3F05ED}" srcOrd="2" destOrd="0" parTransId="{B2DD0D9C-321E-4E1F-A8B2-35BF58BBFF2D}" sibTransId="{6ECFAE7F-04EA-4F52-A6EC-15BC1AA1BC69}"/>
    <dgm:cxn modelId="{AF78A25A-61A8-4AD6-AE5F-C52E507EB1BB}" srcId="{09084E9D-162A-4F2D-AB16-23E7A6094A88}" destId="{CD63F05D-FA63-43C8-BD84-BA0B26907B53}" srcOrd="0" destOrd="0" parTransId="{0762F1B7-AD77-4CBC-A829-312FB466B935}" sibTransId="{FCA025EB-9F7D-46A3-A8CA-B29E40A829B4}"/>
    <dgm:cxn modelId="{F3362A65-E464-43EF-9244-65639B93D2E4}" type="presOf" srcId="{F1A4DD50-4D8D-4543-9E21-BA2319816D59}" destId="{54136226-825B-4374-B88C-7993979DB40F}" srcOrd="0" destOrd="2" presId="urn:microsoft.com/office/officeart/2005/8/layout/radial2"/>
    <dgm:cxn modelId="{2CDDBFD2-1CB4-4797-BBD2-2EBB8720F311}" srcId="{F1540A80-AC84-4C42-83BF-33CC8F0101FA}" destId="{F1A4DD50-4D8D-4543-9E21-BA2319816D59}" srcOrd="2" destOrd="0" parTransId="{6A6D8481-8062-43BB-A514-DEE10FE94D70}" sibTransId="{8CA3FC6B-65CC-4586-B3CB-6B51FF3EDDDE}"/>
    <dgm:cxn modelId="{E4055E4A-EC0D-4594-AD3E-A5B9531300CF}" type="presOf" srcId="{F8F16989-02AB-4E11-B9D5-3B9C234D30A8}" destId="{6CEAB355-E231-4E5E-87E8-82DB14A754FD}" srcOrd="0" destOrd="1" presId="urn:microsoft.com/office/officeart/2005/8/layout/radial2"/>
    <dgm:cxn modelId="{D86F0BF9-E202-44B3-9ED2-0E000B0B32D5}" srcId="{F1540A80-AC84-4C42-83BF-33CC8F0101FA}" destId="{382184E5-1BAD-458C-8220-A0408DB00323}" srcOrd="1" destOrd="0" parTransId="{9E7A26F7-E7C7-48C3-B974-45A3B580B2D9}" sibTransId="{773F7ADA-669D-4FB6-BF81-17F0DF1FED20}"/>
    <dgm:cxn modelId="{E78A8578-6578-4D65-B47E-9E7D714D1FCC}" type="presOf" srcId="{2D5101DA-FE20-454C-BABD-B73AB4127213}" destId="{E34E4639-4B2B-44F8-A4F4-CF77740D1EA3}" srcOrd="0" destOrd="0" presId="urn:microsoft.com/office/officeart/2005/8/layout/radial2"/>
    <dgm:cxn modelId="{116A8380-1B45-4E2A-BC16-93A117EDF9EA}" type="presOf" srcId="{FD0E1668-7433-4C41-8414-81C2CFA6398A}" destId="{5FEA7B07-FA6A-49FB-96D3-CCA57D8199E9}" srcOrd="0" destOrd="0" presId="urn:microsoft.com/office/officeart/2005/8/layout/radial2"/>
    <dgm:cxn modelId="{196B3954-F2FE-44F3-A62E-16BD59F51606}" srcId="{F1540A80-AC84-4C42-83BF-33CC8F0101FA}" destId="{46A7A682-7FEB-477F-A9B1-244D47106BBB}" srcOrd="0" destOrd="0" parTransId="{AF97FC8D-9DF9-40A6-801D-01027ACB8A43}" sibTransId="{97C3F230-2B9E-4D39-AD7C-334654CE42D2}"/>
    <dgm:cxn modelId="{98C980DF-24DE-4EFA-BB8B-822AE789DE0F}" srcId="{2D5101DA-FE20-454C-BABD-B73AB4127213}" destId="{09084E9D-162A-4F2D-AB16-23E7A6094A88}" srcOrd="0" destOrd="0" parTransId="{FD0E1668-7433-4C41-8414-81C2CFA6398A}" sibTransId="{45A2328D-1B18-4CA9-B29C-25C3AEC26912}"/>
    <dgm:cxn modelId="{A909D90F-A5B4-4D97-8CA7-0AAA56F1D3BD}" type="presOf" srcId="{382184E5-1BAD-458C-8220-A0408DB00323}" destId="{54136226-825B-4374-B88C-7993979DB40F}" srcOrd="0" destOrd="1" presId="urn:microsoft.com/office/officeart/2005/8/layout/radial2"/>
    <dgm:cxn modelId="{32543876-0E03-4EEE-B756-F0C60A3B422E}" type="presOf" srcId="{CD63F05D-FA63-43C8-BD84-BA0B26907B53}" destId="{6CEAB355-E231-4E5E-87E8-82DB14A754FD}" srcOrd="0" destOrd="0" presId="urn:microsoft.com/office/officeart/2005/8/layout/radial2"/>
    <dgm:cxn modelId="{0C079FF5-E4FA-43BC-8D75-DD993ED0303A}" type="presOf" srcId="{09084E9D-162A-4F2D-AB16-23E7A6094A88}" destId="{B84303CA-3BB3-4FCB-86C5-02F714A107A0}" srcOrd="0" destOrd="0" presId="urn:microsoft.com/office/officeart/2005/8/layout/radial2"/>
    <dgm:cxn modelId="{B5388F2B-E4BD-4FEF-ACD6-76082278A602}" srcId="{2D5101DA-FE20-454C-BABD-B73AB4127213}" destId="{F1540A80-AC84-4C42-83BF-33CC8F0101FA}" srcOrd="1" destOrd="0" parTransId="{B7BA99C1-7521-466D-9A2B-DF63A3EBCA9A}" sibTransId="{C1DF831C-28D6-4932-B059-2F9A90E243A6}"/>
    <dgm:cxn modelId="{BF6E9FC5-7F30-431D-90D1-1A9A3000A969}" type="presOf" srcId="{B7BA99C1-7521-466D-9A2B-DF63A3EBCA9A}" destId="{0D8292F1-54CF-4B75-A7C7-3E39E7F5DCF6}" srcOrd="0" destOrd="0" presId="urn:microsoft.com/office/officeart/2005/8/layout/radial2"/>
    <dgm:cxn modelId="{139EF4B0-E1A4-4D22-9B28-EAC59811BA18}" srcId="{09084E9D-162A-4F2D-AB16-23E7A6094A88}" destId="{F8F16989-02AB-4E11-B9D5-3B9C234D30A8}" srcOrd="1" destOrd="0" parTransId="{C14D9E00-AFF4-4F9D-9DD0-C069420B783D}" sibTransId="{F3C70F9C-ECE1-4DD3-B927-5115D053482C}"/>
    <dgm:cxn modelId="{C5FAAD2C-C3D1-4A84-B165-6C0A6187ED13}" type="presParOf" srcId="{E34E4639-4B2B-44F8-A4F4-CF77740D1EA3}" destId="{D536676E-8AF7-42B1-B5F3-2D6B8EA783BD}" srcOrd="0" destOrd="0" presId="urn:microsoft.com/office/officeart/2005/8/layout/radial2"/>
    <dgm:cxn modelId="{BBD59579-FFF3-465E-A20C-2B678D99B2AF}" type="presParOf" srcId="{D536676E-8AF7-42B1-B5F3-2D6B8EA783BD}" destId="{989E209D-EC0F-48FE-B510-219D2241015F}" srcOrd="0" destOrd="0" presId="urn:microsoft.com/office/officeart/2005/8/layout/radial2"/>
    <dgm:cxn modelId="{498003C3-B102-4531-9AB2-04EE873EDEE6}" type="presParOf" srcId="{989E209D-EC0F-48FE-B510-219D2241015F}" destId="{DD90F881-E262-40AF-AD00-CE1930A3F409}" srcOrd="0" destOrd="0" presId="urn:microsoft.com/office/officeart/2005/8/layout/radial2"/>
    <dgm:cxn modelId="{54DA70A9-F6D5-40CB-8453-BE309768F3AE}" type="presParOf" srcId="{989E209D-EC0F-48FE-B510-219D2241015F}" destId="{B6684AED-5754-49D6-BD76-92BE1AB23F59}" srcOrd="1" destOrd="0" presId="urn:microsoft.com/office/officeart/2005/8/layout/radial2"/>
    <dgm:cxn modelId="{6BBB90EE-FDCD-48D2-8AC5-E7BB53F2B1D1}" type="presParOf" srcId="{D536676E-8AF7-42B1-B5F3-2D6B8EA783BD}" destId="{5FEA7B07-FA6A-49FB-96D3-CCA57D8199E9}" srcOrd="1" destOrd="0" presId="urn:microsoft.com/office/officeart/2005/8/layout/radial2"/>
    <dgm:cxn modelId="{BC0DFCAE-4952-4483-89BC-E02A219FB7FB}" type="presParOf" srcId="{D536676E-8AF7-42B1-B5F3-2D6B8EA783BD}" destId="{A6E27B4A-5656-4E5E-9335-22C9A1B2EBCB}" srcOrd="2" destOrd="0" presId="urn:microsoft.com/office/officeart/2005/8/layout/radial2"/>
    <dgm:cxn modelId="{4717E204-588E-4F5C-8A85-C81DC81FE33E}" type="presParOf" srcId="{A6E27B4A-5656-4E5E-9335-22C9A1B2EBCB}" destId="{B84303CA-3BB3-4FCB-86C5-02F714A107A0}" srcOrd="0" destOrd="0" presId="urn:microsoft.com/office/officeart/2005/8/layout/radial2"/>
    <dgm:cxn modelId="{5A94DECC-3018-4BF2-83E9-4BF1A7E85362}" type="presParOf" srcId="{A6E27B4A-5656-4E5E-9335-22C9A1B2EBCB}" destId="{6CEAB355-E231-4E5E-87E8-82DB14A754FD}" srcOrd="1" destOrd="0" presId="urn:microsoft.com/office/officeart/2005/8/layout/radial2"/>
    <dgm:cxn modelId="{FF7A1FCA-5C28-48AA-9AA0-D4B372AEAFF3}" type="presParOf" srcId="{D536676E-8AF7-42B1-B5F3-2D6B8EA783BD}" destId="{0D8292F1-54CF-4B75-A7C7-3E39E7F5DCF6}" srcOrd="3" destOrd="0" presId="urn:microsoft.com/office/officeart/2005/8/layout/radial2"/>
    <dgm:cxn modelId="{F8E281CF-A2B6-4491-904E-06CB4EF01572}" type="presParOf" srcId="{D536676E-8AF7-42B1-B5F3-2D6B8EA783BD}" destId="{1A185AFB-389B-4A45-BF8D-B3AC4F95DB94}" srcOrd="4" destOrd="0" presId="urn:microsoft.com/office/officeart/2005/8/layout/radial2"/>
    <dgm:cxn modelId="{95097EFE-3310-498A-A9D2-0DCB05775089}" type="presParOf" srcId="{1A185AFB-389B-4A45-BF8D-B3AC4F95DB94}" destId="{75173E40-328D-457B-955E-4D32A2CE0159}" srcOrd="0" destOrd="0" presId="urn:microsoft.com/office/officeart/2005/8/layout/radial2"/>
    <dgm:cxn modelId="{6078D2BC-CC17-49E8-B0E8-E667033FA79C}" type="presParOf" srcId="{1A185AFB-389B-4A45-BF8D-B3AC4F95DB94}" destId="{54136226-825B-4374-B88C-7993979DB40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B548F7F-26EB-48E7-A3EF-26304047CFC3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A675C13-F1E8-43AF-981B-8B917BF056C0}">
      <dgm:prSet/>
      <dgm:spPr/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5A857983-0CD5-4726-A65A-F238CC77DD4A}" type="parTrans" cxnId="{47ABCE09-E55B-4F06-B1F6-75C615B87AD4}">
      <dgm:prSet/>
      <dgm:spPr/>
      <dgm:t>
        <a:bodyPr/>
        <a:lstStyle/>
        <a:p>
          <a:endParaRPr lang="de-DE"/>
        </a:p>
      </dgm:t>
    </dgm:pt>
    <dgm:pt modelId="{450C6AAF-0D39-4A0E-ABC1-C843556EF499}" type="sibTrans" cxnId="{47ABCE09-E55B-4F06-B1F6-75C615B87AD4}">
      <dgm:prSet/>
      <dgm:spPr/>
      <dgm:t>
        <a:bodyPr/>
        <a:lstStyle/>
        <a:p>
          <a:endParaRPr lang="de-DE"/>
        </a:p>
      </dgm:t>
    </dgm:pt>
    <dgm:pt modelId="{77505789-4CDE-4143-96A2-4E99D2DAD45F}">
      <dgm:prSet/>
      <dgm:spPr/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FD4023BE-72DD-4BC2-939A-8AD875B8A55D}" type="parTrans" cxnId="{E0C89FF0-A57C-4CAA-B384-56E2EB4C6758}">
      <dgm:prSet/>
      <dgm:spPr/>
      <dgm:t>
        <a:bodyPr/>
        <a:lstStyle/>
        <a:p>
          <a:endParaRPr lang="de-DE"/>
        </a:p>
      </dgm:t>
    </dgm:pt>
    <dgm:pt modelId="{391E680A-8686-4E35-8E86-165DDB0C0029}" type="sibTrans" cxnId="{E0C89FF0-A57C-4CAA-B384-56E2EB4C6758}">
      <dgm:prSet/>
      <dgm:spPr/>
      <dgm:t>
        <a:bodyPr/>
        <a:lstStyle/>
        <a:p>
          <a:endParaRPr lang="de-DE"/>
        </a:p>
      </dgm:t>
    </dgm:pt>
    <dgm:pt modelId="{6E7D39DD-7D6F-4689-9318-A679F6EBFCA4}">
      <dgm:prSet/>
      <dgm:spPr/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1F286F38-0C38-4279-A4F6-952BDB975458}" type="parTrans" cxnId="{2DB6798E-F71F-46D8-8CC7-3EBE2D11C9C7}">
      <dgm:prSet/>
      <dgm:spPr/>
      <dgm:t>
        <a:bodyPr/>
        <a:lstStyle/>
        <a:p>
          <a:endParaRPr lang="de-DE"/>
        </a:p>
      </dgm:t>
    </dgm:pt>
    <dgm:pt modelId="{023AAE2A-EEF7-41CA-B7D8-2CBF67C4C2C9}" type="sibTrans" cxnId="{2DB6798E-F71F-46D8-8CC7-3EBE2D11C9C7}">
      <dgm:prSet/>
      <dgm:spPr/>
      <dgm:t>
        <a:bodyPr/>
        <a:lstStyle/>
        <a:p>
          <a:endParaRPr lang="de-DE"/>
        </a:p>
      </dgm:t>
    </dgm:pt>
    <dgm:pt modelId="{793C9CEF-5B54-4BA5-B8B7-B474375DAAA3}">
      <dgm:prSet/>
      <dgm:spPr/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41B944D2-D381-4606-BA5F-EF9D19BEEEDC}" type="parTrans" cxnId="{9AA5E4E2-D7EB-4EB8-ACB2-3FC9610252E0}">
      <dgm:prSet/>
      <dgm:spPr/>
      <dgm:t>
        <a:bodyPr/>
        <a:lstStyle/>
        <a:p>
          <a:endParaRPr lang="de-DE"/>
        </a:p>
      </dgm:t>
    </dgm:pt>
    <dgm:pt modelId="{DF5BB17C-D1C0-48DD-8478-365B9A81FF50}" type="sibTrans" cxnId="{9AA5E4E2-D7EB-4EB8-ACB2-3FC9610252E0}">
      <dgm:prSet/>
      <dgm:spPr/>
      <dgm:t>
        <a:bodyPr/>
        <a:lstStyle/>
        <a:p>
          <a:endParaRPr lang="de-DE"/>
        </a:p>
      </dgm:t>
    </dgm:pt>
    <dgm:pt modelId="{360CB10D-D41F-458B-A21A-C05165E8471B}">
      <dgm:prSet/>
      <dgm:spPr/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807766C2-8D59-4B42-8053-BE122B6EECB3}" type="parTrans" cxnId="{84593EA8-A780-40E8-8FB8-CC2D27D38E13}">
      <dgm:prSet/>
      <dgm:spPr/>
      <dgm:t>
        <a:bodyPr/>
        <a:lstStyle/>
        <a:p>
          <a:endParaRPr lang="de-DE"/>
        </a:p>
      </dgm:t>
    </dgm:pt>
    <dgm:pt modelId="{0D499B74-A52B-4FC7-977B-449458A1F2B9}" type="sibTrans" cxnId="{84593EA8-A780-40E8-8FB8-CC2D27D38E13}">
      <dgm:prSet/>
      <dgm:spPr/>
      <dgm:t>
        <a:bodyPr/>
        <a:lstStyle/>
        <a:p>
          <a:endParaRPr lang="de-DE"/>
        </a:p>
      </dgm:t>
    </dgm:pt>
    <dgm:pt modelId="{89EC44D8-312A-4D57-9840-BD6ABBEBBD4B}">
      <dgm:prSet/>
      <dgm:spPr/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5D0A5481-BD55-405B-AC7B-6112192D4D73}" type="parTrans" cxnId="{FF1013DC-F059-4977-9EAE-BD4D3A1D8A1A}">
      <dgm:prSet/>
      <dgm:spPr/>
      <dgm:t>
        <a:bodyPr/>
        <a:lstStyle/>
        <a:p>
          <a:endParaRPr lang="de-DE"/>
        </a:p>
      </dgm:t>
    </dgm:pt>
    <dgm:pt modelId="{878E97FA-5548-49DA-9E7D-49989AF04C33}" type="sibTrans" cxnId="{FF1013DC-F059-4977-9EAE-BD4D3A1D8A1A}">
      <dgm:prSet/>
      <dgm:spPr/>
      <dgm:t>
        <a:bodyPr/>
        <a:lstStyle/>
        <a:p>
          <a:endParaRPr lang="de-DE"/>
        </a:p>
      </dgm:t>
    </dgm:pt>
    <dgm:pt modelId="{516B718B-2556-4FD2-9A1E-5AE0EABBEBBA}">
      <dgm:prSet/>
      <dgm:spPr/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6163AB23-A13B-4F2D-A99A-4253207804AE}" type="parTrans" cxnId="{B6B152D0-EB13-4885-ABA1-47F557D5B93C}">
      <dgm:prSet/>
      <dgm:spPr/>
      <dgm:t>
        <a:bodyPr/>
        <a:lstStyle/>
        <a:p>
          <a:endParaRPr lang="de-DE"/>
        </a:p>
      </dgm:t>
    </dgm:pt>
    <dgm:pt modelId="{A27CC54C-ED11-447C-9E82-0F897DC68539}" type="sibTrans" cxnId="{B6B152D0-EB13-4885-ABA1-47F557D5B93C}">
      <dgm:prSet/>
      <dgm:spPr/>
      <dgm:t>
        <a:bodyPr/>
        <a:lstStyle/>
        <a:p>
          <a:endParaRPr lang="de-DE"/>
        </a:p>
      </dgm:t>
    </dgm:pt>
    <dgm:pt modelId="{05A37DB2-09C6-4985-BA68-E7BAB7BF93F8}">
      <dgm:prSet/>
      <dgm:spPr/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A5DC40AF-0F12-425E-B5A7-B3BF55A50F29}" type="parTrans" cxnId="{240BF5BB-06A5-47B6-BED8-D48D534DC504}">
      <dgm:prSet/>
      <dgm:spPr/>
      <dgm:t>
        <a:bodyPr/>
        <a:lstStyle/>
        <a:p>
          <a:endParaRPr lang="de-DE"/>
        </a:p>
      </dgm:t>
    </dgm:pt>
    <dgm:pt modelId="{87F6815B-2558-4211-B23A-3E4EC4D7C6CA}" type="sibTrans" cxnId="{240BF5BB-06A5-47B6-BED8-D48D534DC504}">
      <dgm:prSet/>
      <dgm:spPr/>
      <dgm:t>
        <a:bodyPr/>
        <a:lstStyle/>
        <a:p>
          <a:endParaRPr lang="de-DE"/>
        </a:p>
      </dgm:t>
    </dgm:pt>
    <dgm:pt modelId="{FD46819F-C3ED-46EE-B8D0-481703959539}" type="pres">
      <dgm:prSet presAssocID="{4B548F7F-26EB-48E7-A3EF-26304047CFC3}" presName="layout" presStyleCnt="0">
        <dgm:presLayoutVars>
          <dgm:chMax/>
          <dgm:chPref/>
          <dgm:dir/>
          <dgm:resizeHandles/>
        </dgm:presLayoutVars>
      </dgm:prSet>
      <dgm:spPr/>
    </dgm:pt>
    <dgm:pt modelId="{0602E521-63C2-4423-B244-72209600140C}" type="pres">
      <dgm:prSet presAssocID="{0A675C13-F1E8-43AF-981B-8B917BF056C0}" presName="root" presStyleCnt="0">
        <dgm:presLayoutVars>
          <dgm:chMax/>
          <dgm:chPref/>
        </dgm:presLayoutVars>
      </dgm:prSet>
      <dgm:spPr/>
    </dgm:pt>
    <dgm:pt modelId="{2415DD9B-C269-4FC8-8C70-E6765C1110B5}" type="pres">
      <dgm:prSet presAssocID="{0A675C13-F1E8-43AF-981B-8B917BF056C0}" presName="rootComposite" presStyleCnt="0">
        <dgm:presLayoutVars/>
      </dgm:prSet>
      <dgm:spPr/>
    </dgm:pt>
    <dgm:pt modelId="{4F84BF3C-113E-4A3B-AA5A-3A0773020BF2}" type="pres">
      <dgm:prSet presAssocID="{0A675C13-F1E8-43AF-981B-8B917BF056C0}" presName="ParentAccent" presStyleLbl="alignNode1" presStyleIdx="0" presStyleCnt="2" custLinFactNeighborX="-14039"/>
      <dgm:spPr>
        <a:solidFill>
          <a:schemeClr val="accent6">
            <a:lumMod val="5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AE7981C6-2561-4E00-813C-DD9BFB4026CB}" type="pres">
      <dgm:prSet presAssocID="{0A675C13-F1E8-43AF-981B-8B917BF056C0}" presName="ParentSmallAccent" presStyleLbl="fgAcc1" presStyleIdx="0" presStyleCnt="2" custLinFactX="-82275" custLinFactNeighborX="-100000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B0552461-3B91-4892-A681-A7163B19D5E3}" type="pres">
      <dgm:prSet presAssocID="{0A675C13-F1E8-43AF-981B-8B917BF056C0}" presName="Parent" presStyleLbl="revTx" presStyleIdx="0" presStyleCnt="8" custScaleX="128326">
        <dgm:presLayoutVars>
          <dgm:chMax/>
          <dgm:chPref val="4"/>
          <dgm:bulletEnabled val="1"/>
        </dgm:presLayoutVars>
      </dgm:prSet>
      <dgm:spPr/>
    </dgm:pt>
    <dgm:pt modelId="{A7EA9887-59DD-411B-AAB4-6BE7BE21EFD7}" type="pres">
      <dgm:prSet presAssocID="{0A675C13-F1E8-43AF-981B-8B917BF056C0}" presName="childShape" presStyleCnt="0">
        <dgm:presLayoutVars>
          <dgm:chMax val="0"/>
          <dgm:chPref val="0"/>
        </dgm:presLayoutVars>
      </dgm:prSet>
      <dgm:spPr/>
    </dgm:pt>
    <dgm:pt modelId="{8342A986-9870-44AB-82CE-404391E20D38}" type="pres">
      <dgm:prSet presAssocID="{77505789-4CDE-4143-96A2-4E99D2DAD45F}" presName="childComposite" presStyleCnt="0">
        <dgm:presLayoutVars>
          <dgm:chMax val="0"/>
          <dgm:chPref val="0"/>
        </dgm:presLayoutVars>
      </dgm:prSet>
      <dgm:spPr/>
    </dgm:pt>
    <dgm:pt modelId="{E1796C3F-E968-4A67-864A-DC831B6931FF}" type="pres">
      <dgm:prSet presAssocID="{77505789-4CDE-4143-96A2-4E99D2DAD45F}" presName="ChildAccent" presStyleLbl="solidFgAcc1" presStyleIdx="0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368114A1-BC89-41D0-B13D-D861097E24C1}" type="pres">
      <dgm:prSet presAssocID="{77505789-4CDE-4143-96A2-4E99D2DAD45F}" presName="Child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1EE34884-E7CB-44A3-A836-AFD58C9FB3D7}" type="pres">
      <dgm:prSet presAssocID="{6E7D39DD-7D6F-4689-9318-A679F6EBFCA4}" presName="childComposite" presStyleCnt="0">
        <dgm:presLayoutVars>
          <dgm:chMax val="0"/>
          <dgm:chPref val="0"/>
        </dgm:presLayoutVars>
      </dgm:prSet>
      <dgm:spPr/>
    </dgm:pt>
    <dgm:pt modelId="{9D3C71BA-4BEB-4C6E-8829-19FB7FE510D0}" type="pres">
      <dgm:prSet presAssocID="{6E7D39DD-7D6F-4689-9318-A679F6EBFCA4}" presName="ChildAccent" presStyleLbl="solidFgAcc1" presStyleIdx="1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9D291F0F-4076-4070-A6B4-C4DE00121904}" type="pres">
      <dgm:prSet presAssocID="{6E7D39DD-7D6F-4689-9318-A679F6EBFCA4}" presName="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1838A49E-3CC3-4D8A-8295-E9652C7739CA}" type="pres">
      <dgm:prSet presAssocID="{793C9CEF-5B54-4BA5-B8B7-B474375DAAA3}" presName="childComposite" presStyleCnt="0">
        <dgm:presLayoutVars>
          <dgm:chMax val="0"/>
          <dgm:chPref val="0"/>
        </dgm:presLayoutVars>
      </dgm:prSet>
      <dgm:spPr/>
    </dgm:pt>
    <dgm:pt modelId="{6AE99C66-FC6D-43CD-BA71-71E57E89F3BD}" type="pres">
      <dgm:prSet presAssocID="{793C9CEF-5B54-4BA5-B8B7-B474375DAAA3}" presName="ChildAccent" presStyleLbl="solidFgAcc1" presStyleIdx="2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6E716EB3-AB29-47E0-881A-AB46C643A978}" type="pres">
      <dgm:prSet presAssocID="{793C9CEF-5B54-4BA5-B8B7-B474375DAAA3}" presName="Child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9CD201BF-3225-404A-91A9-9B8A5975E79A}" type="pres">
      <dgm:prSet presAssocID="{360CB10D-D41F-458B-A21A-C05165E8471B}" presName="root" presStyleCnt="0">
        <dgm:presLayoutVars>
          <dgm:chMax/>
          <dgm:chPref/>
        </dgm:presLayoutVars>
      </dgm:prSet>
      <dgm:spPr/>
    </dgm:pt>
    <dgm:pt modelId="{1E86A24B-1443-4C78-AF40-1E7FD0FDE137}" type="pres">
      <dgm:prSet presAssocID="{360CB10D-D41F-458B-A21A-C05165E8471B}" presName="rootComposite" presStyleCnt="0">
        <dgm:presLayoutVars/>
      </dgm:prSet>
      <dgm:spPr/>
    </dgm:pt>
    <dgm:pt modelId="{01A03EE8-7A88-4020-A509-95568FC91ED6}" type="pres">
      <dgm:prSet presAssocID="{360CB10D-D41F-458B-A21A-C05165E8471B}" presName="ParentAccent" presStyleLbl="alignNode1" presStyleIdx="1" presStyleCnt="2" custLinFactNeighborX="-14470"/>
      <dgm:spPr>
        <a:solidFill>
          <a:schemeClr val="accent6">
            <a:lumMod val="5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1E226B74-2C09-4230-B832-83DC0AB607BE}" type="pres">
      <dgm:prSet presAssocID="{360CB10D-D41F-458B-A21A-C05165E8471B}" presName="ParentSmallAccent" presStyleLbl="fgAcc1" presStyleIdx="1" presStyleCnt="2" custLinFactX="-89566" custLinFactNeighborX="-100000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69431841-3262-40D7-A2FA-C2E52223EC62}" type="pres">
      <dgm:prSet presAssocID="{360CB10D-D41F-458B-A21A-C05165E8471B}" presName="Parent" presStyleLbl="revTx" presStyleIdx="4" presStyleCnt="8" custScaleX="129776">
        <dgm:presLayoutVars>
          <dgm:chMax/>
          <dgm:chPref val="4"/>
          <dgm:bulletEnabled val="1"/>
        </dgm:presLayoutVars>
      </dgm:prSet>
      <dgm:spPr/>
    </dgm:pt>
    <dgm:pt modelId="{4DB7C64B-86D9-49E5-958C-31F0CFE698A4}" type="pres">
      <dgm:prSet presAssocID="{360CB10D-D41F-458B-A21A-C05165E8471B}" presName="childShape" presStyleCnt="0">
        <dgm:presLayoutVars>
          <dgm:chMax val="0"/>
          <dgm:chPref val="0"/>
        </dgm:presLayoutVars>
      </dgm:prSet>
      <dgm:spPr/>
    </dgm:pt>
    <dgm:pt modelId="{19AF8B5A-BC43-4C2F-9949-2C153AC4127A}" type="pres">
      <dgm:prSet presAssocID="{89EC44D8-312A-4D57-9840-BD6ABBEBBD4B}" presName="childComposite" presStyleCnt="0">
        <dgm:presLayoutVars>
          <dgm:chMax val="0"/>
          <dgm:chPref val="0"/>
        </dgm:presLayoutVars>
      </dgm:prSet>
      <dgm:spPr/>
    </dgm:pt>
    <dgm:pt modelId="{6B6FE027-9347-44AC-9FF7-942378FD8172}" type="pres">
      <dgm:prSet presAssocID="{89EC44D8-312A-4D57-9840-BD6ABBEBBD4B}" presName="ChildAccent" presStyleLbl="solidFgAcc1" presStyleIdx="3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8224D925-680B-474D-A341-ADF45157C0F7}" type="pres">
      <dgm:prSet presAssocID="{89EC44D8-312A-4D57-9840-BD6ABBEBBD4B}" presName="Child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B7F17421-A5B8-4363-840A-B5E2C47634EA}" type="pres">
      <dgm:prSet presAssocID="{516B718B-2556-4FD2-9A1E-5AE0EABBEBBA}" presName="childComposite" presStyleCnt="0">
        <dgm:presLayoutVars>
          <dgm:chMax val="0"/>
          <dgm:chPref val="0"/>
        </dgm:presLayoutVars>
      </dgm:prSet>
      <dgm:spPr/>
    </dgm:pt>
    <dgm:pt modelId="{43AEC6F8-07D4-4ED7-8E9B-CAA413B3BE63}" type="pres">
      <dgm:prSet presAssocID="{516B718B-2556-4FD2-9A1E-5AE0EABBEBBA}" presName="ChildAccent" presStyleLbl="solidFgAcc1" presStyleIdx="4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E4AB27D4-07FE-42D2-B1D2-65D8A126E97D}" type="pres">
      <dgm:prSet presAssocID="{516B718B-2556-4FD2-9A1E-5AE0EABBEBBA}" presName="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F7E45121-F07E-45E4-A640-4FAEC74BA2D7}" type="pres">
      <dgm:prSet presAssocID="{05A37DB2-09C6-4985-BA68-E7BAB7BF93F8}" presName="childComposite" presStyleCnt="0">
        <dgm:presLayoutVars>
          <dgm:chMax val="0"/>
          <dgm:chPref val="0"/>
        </dgm:presLayoutVars>
      </dgm:prSet>
      <dgm:spPr/>
    </dgm:pt>
    <dgm:pt modelId="{FCDE60FA-6B6A-46B9-961E-82791ADD0323}" type="pres">
      <dgm:prSet presAssocID="{05A37DB2-09C6-4985-BA68-E7BAB7BF93F8}" presName="ChildAccent" presStyleLbl="solidFgAcc1" presStyleIdx="5" presStyleCnt="6"/>
      <dgm:spPr>
        <a:ln>
          <a:solidFill>
            <a:schemeClr val="accent6">
              <a:lumMod val="40000"/>
              <a:lumOff val="60000"/>
            </a:schemeClr>
          </a:solidFill>
        </a:ln>
      </dgm:spPr>
    </dgm:pt>
    <dgm:pt modelId="{68530195-1E0F-41D3-81D5-875D1E414835}" type="pres">
      <dgm:prSet presAssocID="{05A37DB2-09C6-4985-BA68-E7BAB7BF93F8}" presName="Child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84593EA8-A780-40E8-8FB8-CC2D27D38E13}" srcId="{4B548F7F-26EB-48E7-A3EF-26304047CFC3}" destId="{360CB10D-D41F-458B-A21A-C05165E8471B}" srcOrd="1" destOrd="0" parTransId="{807766C2-8D59-4B42-8053-BE122B6EECB3}" sibTransId="{0D499B74-A52B-4FC7-977B-449458A1F2B9}"/>
    <dgm:cxn modelId="{AD5010D7-3F67-40DB-A81A-FB54C71CF2AB}" type="presOf" srcId="{360CB10D-D41F-458B-A21A-C05165E8471B}" destId="{69431841-3262-40D7-A2FA-C2E52223EC62}" srcOrd="0" destOrd="0" presId="urn:microsoft.com/office/officeart/2008/layout/SquareAccentList"/>
    <dgm:cxn modelId="{E0C89FF0-A57C-4CAA-B384-56E2EB4C6758}" srcId="{0A675C13-F1E8-43AF-981B-8B917BF056C0}" destId="{77505789-4CDE-4143-96A2-4E99D2DAD45F}" srcOrd="0" destOrd="0" parTransId="{FD4023BE-72DD-4BC2-939A-8AD875B8A55D}" sibTransId="{391E680A-8686-4E35-8E86-165DDB0C0029}"/>
    <dgm:cxn modelId="{B6B152D0-EB13-4885-ABA1-47F557D5B93C}" srcId="{360CB10D-D41F-458B-A21A-C05165E8471B}" destId="{516B718B-2556-4FD2-9A1E-5AE0EABBEBBA}" srcOrd="1" destOrd="0" parTransId="{6163AB23-A13B-4F2D-A99A-4253207804AE}" sibTransId="{A27CC54C-ED11-447C-9E82-0F897DC68539}"/>
    <dgm:cxn modelId="{2DB6798E-F71F-46D8-8CC7-3EBE2D11C9C7}" srcId="{0A675C13-F1E8-43AF-981B-8B917BF056C0}" destId="{6E7D39DD-7D6F-4689-9318-A679F6EBFCA4}" srcOrd="1" destOrd="0" parTransId="{1F286F38-0C38-4279-A4F6-952BDB975458}" sibTransId="{023AAE2A-EEF7-41CA-B7D8-2CBF67C4C2C9}"/>
    <dgm:cxn modelId="{9AA5E4E2-D7EB-4EB8-ACB2-3FC9610252E0}" srcId="{0A675C13-F1E8-43AF-981B-8B917BF056C0}" destId="{793C9CEF-5B54-4BA5-B8B7-B474375DAAA3}" srcOrd="2" destOrd="0" parTransId="{41B944D2-D381-4606-BA5F-EF9D19BEEEDC}" sibTransId="{DF5BB17C-D1C0-48DD-8478-365B9A81FF50}"/>
    <dgm:cxn modelId="{240BF5BB-06A5-47B6-BED8-D48D534DC504}" srcId="{360CB10D-D41F-458B-A21A-C05165E8471B}" destId="{05A37DB2-09C6-4985-BA68-E7BAB7BF93F8}" srcOrd="2" destOrd="0" parTransId="{A5DC40AF-0F12-425E-B5A7-B3BF55A50F29}" sibTransId="{87F6815B-2558-4211-B23A-3E4EC4D7C6CA}"/>
    <dgm:cxn modelId="{BB1C5863-6BD1-4C3C-803C-4D9B1C61AAD9}" type="presOf" srcId="{0A675C13-F1E8-43AF-981B-8B917BF056C0}" destId="{B0552461-3B91-4892-A681-A7163B19D5E3}" srcOrd="0" destOrd="0" presId="urn:microsoft.com/office/officeart/2008/layout/SquareAccentList"/>
    <dgm:cxn modelId="{D2D66A37-076D-4D2A-B928-089568944C3E}" type="presOf" srcId="{516B718B-2556-4FD2-9A1E-5AE0EABBEBBA}" destId="{E4AB27D4-07FE-42D2-B1D2-65D8A126E97D}" srcOrd="0" destOrd="0" presId="urn:microsoft.com/office/officeart/2008/layout/SquareAccentList"/>
    <dgm:cxn modelId="{7EB97034-098B-4099-8616-37DD84D85716}" type="presOf" srcId="{89EC44D8-312A-4D57-9840-BD6ABBEBBD4B}" destId="{8224D925-680B-474D-A341-ADF45157C0F7}" srcOrd="0" destOrd="0" presId="urn:microsoft.com/office/officeart/2008/layout/SquareAccentList"/>
    <dgm:cxn modelId="{5E93168E-93A5-46DE-988A-EDD443FB751B}" type="presOf" srcId="{793C9CEF-5B54-4BA5-B8B7-B474375DAAA3}" destId="{6E716EB3-AB29-47E0-881A-AB46C643A978}" srcOrd="0" destOrd="0" presId="urn:microsoft.com/office/officeart/2008/layout/SquareAccentList"/>
    <dgm:cxn modelId="{27067035-10EB-4114-B9D6-A6402F428510}" type="presOf" srcId="{05A37DB2-09C6-4985-BA68-E7BAB7BF93F8}" destId="{68530195-1E0F-41D3-81D5-875D1E414835}" srcOrd="0" destOrd="0" presId="urn:microsoft.com/office/officeart/2008/layout/SquareAccentList"/>
    <dgm:cxn modelId="{57AB8D02-18B0-4C8F-9467-0DBEA6A0ED80}" type="presOf" srcId="{77505789-4CDE-4143-96A2-4E99D2DAD45F}" destId="{368114A1-BC89-41D0-B13D-D861097E24C1}" srcOrd="0" destOrd="0" presId="urn:microsoft.com/office/officeart/2008/layout/SquareAccentList"/>
    <dgm:cxn modelId="{5259203A-C44A-4DDF-B905-328F207F958F}" type="presOf" srcId="{4B548F7F-26EB-48E7-A3EF-26304047CFC3}" destId="{FD46819F-C3ED-46EE-B8D0-481703959539}" srcOrd="0" destOrd="0" presId="urn:microsoft.com/office/officeart/2008/layout/SquareAccentList"/>
    <dgm:cxn modelId="{633F7856-EF31-4C27-BAE4-D63DB0B72922}" type="presOf" srcId="{6E7D39DD-7D6F-4689-9318-A679F6EBFCA4}" destId="{9D291F0F-4076-4070-A6B4-C4DE00121904}" srcOrd="0" destOrd="0" presId="urn:microsoft.com/office/officeart/2008/layout/SquareAccentList"/>
    <dgm:cxn modelId="{FF1013DC-F059-4977-9EAE-BD4D3A1D8A1A}" srcId="{360CB10D-D41F-458B-A21A-C05165E8471B}" destId="{89EC44D8-312A-4D57-9840-BD6ABBEBBD4B}" srcOrd="0" destOrd="0" parTransId="{5D0A5481-BD55-405B-AC7B-6112192D4D73}" sibTransId="{878E97FA-5548-49DA-9E7D-49989AF04C33}"/>
    <dgm:cxn modelId="{47ABCE09-E55B-4F06-B1F6-75C615B87AD4}" srcId="{4B548F7F-26EB-48E7-A3EF-26304047CFC3}" destId="{0A675C13-F1E8-43AF-981B-8B917BF056C0}" srcOrd="0" destOrd="0" parTransId="{5A857983-0CD5-4726-A65A-F238CC77DD4A}" sibTransId="{450C6AAF-0D39-4A0E-ABC1-C843556EF499}"/>
    <dgm:cxn modelId="{D0C6250E-5BDA-4DAD-B9D5-7C96AC28C361}" type="presParOf" srcId="{FD46819F-C3ED-46EE-B8D0-481703959539}" destId="{0602E521-63C2-4423-B244-72209600140C}" srcOrd="0" destOrd="0" presId="urn:microsoft.com/office/officeart/2008/layout/SquareAccentList"/>
    <dgm:cxn modelId="{240DF1F9-C9C8-4795-A3FD-F509A3FE016A}" type="presParOf" srcId="{0602E521-63C2-4423-B244-72209600140C}" destId="{2415DD9B-C269-4FC8-8C70-E6765C1110B5}" srcOrd="0" destOrd="0" presId="urn:microsoft.com/office/officeart/2008/layout/SquareAccentList"/>
    <dgm:cxn modelId="{EF7B8612-3A32-4CEB-843A-D9FB5052BA31}" type="presParOf" srcId="{2415DD9B-C269-4FC8-8C70-E6765C1110B5}" destId="{4F84BF3C-113E-4A3B-AA5A-3A0773020BF2}" srcOrd="0" destOrd="0" presId="urn:microsoft.com/office/officeart/2008/layout/SquareAccentList"/>
    <dgm:cxn modelId="{7D450DCB-EFED-4866-A147-D421B1ABC306}" type="presParOf" srcId="{2415DD9B-C269-4FC8-8C70-E6765C1110B5}" destId="{AE7981C6-2561-4E00-813C-DD9BFB4026CB}" srcOrd="1" destOrd="0" presId="urn:microsoft.com/office/officeart/2008/layout/SquareAccentList"/>
    <dgm:cxn modelId="{1C609CBD-EED5-43AB-AB80-3668FFFE46B4}" type="presParOf" srcId="{2415DD9B-C269-4FC8-8C70-E6765C1110B5}" destId="{B0552461-3B91-4892-A681-A7163B19D5E3}" srcOrd="2" destOrd="0" presId="urn:microsoft.com/office/officeart/2008/layout/SquareAccentList"/>
    <dgm:cxn modelId="{E3E76684-E2E1-43DB-8C11-559A0FEFF5C7}" type="presParOf" srcId="{0602E521-63C2-4423-B244-72209600140C}" destId="{A7EA9887-59DD-411B-AAB4-6BE7BE21EFD7}" srcOrd="1" destOrd="0" presId="urn:microsoft.com/office/officeart/2008/layout/SquareAccentList"/>
    <dgm:cxn modelId="{B00DF9FA-B8C7-4ACE-BD5A-382CB921B9F6}" type="presParOf" srcId="{A7EA9887-59DD-411B-AAB4-6BE7BE21EFD7}" destId="{8342A986-9870-44AB-82CE-404391E20D38}" srcOrd="0" destOrd="0" presId="urn:microsoft.com/office/officeart/2008/layout/SquareAccentList"/>
    <dgm:cxn modelId="{100E4804-0FDE-4523-8D39-0812ADC93668}" type="presParOf" srcId="{8342A986-9870-44AB-82CE-404391E20D38}" destId="{E1796C3F-E968-4A67-864A-DC831B6931FF}" srcOrd="0" destOrd="0" presId="urn:microsoft.com/office/officeart/2008/layout/SquareAccentList"/>
    <dgm:cxn modelId="{E41A225C-B6F5-41ED-91C1-F44ABCA9AF6C}" type="presParOf" srcId="{8342A986-9870-44AB-82CE-404391E20D38}" destId="{368114A1-BC89-41D0-B13D-D861097E24C1}" srcOrd="1" destOrd="0" presId="urn:microsoft.com/office/officeart/2008/layout/SquareAccentList"/>
    <dgm:cxn modelId="{C0AFB768-F880-4431-9AC2-05679BEF4715}" type="presParOf" srcId="{A7EA9887-59DD-411B-AAB4-6BE7BE21EFD7}" destId="{1EE34884-E7CB-44A3-A836-AFD58C9FB3D7}" srcOrd="1" destOrd="0" presId="urn:microsoft.com/office/officeart/2008/layout/SquareAccentList"/>
    <dgm:cxn modelId="{D44A5ED5-C9EF-410E-9156-C7505E773F89}" type="presParOf" srcId="{1EE34884-E7CB-44A3-A836-AFD58C9FB3D7}" destId="{9D3C71BA-4BEB-4C6E-8829-19FB7FE510D0}" srcOrd="0" destOrd="0" presId="urn:microsoft.com/office/officeart/2008/layout/SquareAccentList"/>
    <dgm:cxn modelId="{FEB41F0B-C14E-4F1C-B12A-484F3F59C593}" type="presParOf" srcId="{1EE34884-E7CB-44A3-A836-AFD58C9FB3D7}" destId="{9D291F0F-4076-4070-A6B4-C4DE00121904}" srcOrd="1" destOrd="0" presId="urn:microsoft.com/office/officeart/2008/layout/SquareAccentList"/>
    <dgm:cxn modelId="{F5975239-9CD7-4E81-BC8D-F27C935834E3}" type="presParOf" srcId="{A7EA9887-59DD-411B-AAB4-6BE7BE21EFD7}" destId="{1838A49E-3CC3-4D8A-8295-E9652C7739CA}" srcOrd="2" destOrd="0" presId="urn:microsoft.com/office/officeart/2008/layout/SquareAccentList"/>
    <dgm:cxn modelId="{0CF01FBC-7E7F-41FD-9648-E30D3FCF506E}" type="presParOf" srcId="{1838A49E-3CC3-4D8A-8295-E9652C7739CA}" destId="{6AE99C66-FC6D-43CD-BA71-71E57E89F3BD}" srcOrd="0" destOrd="0" presId="urn:microsoft.com/office/officeart/2008/layout/SquareAccentList"/>
    <dgm:cxn modelId="{5DA15C34-EAC6-4D25-84D7-486B81FDA40E}" type="presParOf" srcId="{1838A49E-3CC3-4D8A-8295-E9652C7739CA}" destId="{6E716EB3-AB29-47E0-881A-AB46C643A978}" srcOrd="1" destOrd="0" presId="urn:microsoft.com/office/officeart/2008/layout/SquareAccentList"/>
    <dgm:cxn modelId="{84BA30BC-815A-47E8-89B7-9A1EBD627276}" type="presParOf" srcId="{FD46819F-C3ED-46EE-B8D0-481703959539}" destId="{9CD201BF-3225-404A-91A9-9B8A5975E79A}" srcOrd="1" destOrd="0" presId="urn:microsoft.com/office/officeart/2008/layout/SquareAccentList"/>
    <dgm:cxn modelId="{C487D9E3-021A-473B-A55A-3FC83CF39192}" type="presParOf" srcId="{9CD201BF-3225-404A-91A9-9B8A5975E79A}" destId="{1E86A24B-1443-4C78-AF40-1E7FD0FDE137}" srcOrd="0" destOrd="0" presId="urn:microsoft.com/office/officeart/2008/layout/SquareAccentList"/>
    <dgm:cxn modelId="{41243C8A-67F6-437D-8944-D19464556BCA}" type="presParOf" srcId="{1E86A24B-1443-4C78-AF40-1E7FD0FDE137}" destId="{01A03EE8-7A88-4020-A509-95568FC91ED6}" srcOrd="0" destOrd="0" presId="urn:microsoft.com/office/officeart/2008/layout/SquareAccentList"/>
    <dgm:cxn modelId="{F7F550C0-A297-4E3E-855B-C4A03A2F0F84}" type="presParOf" srcId="{1E86A24B-1443-4C78-AF40-1E7FD0FDE137}" destId="{1E226B74-2C09-4230-B832-83DC0AB607BE}" srcOrd="1" destOrd="0" presId="urn:microsoft.com/office/officeart/2008/layout/SquareAccentList"/>
    <dgm:cxn modelId="{4C3D20ED-35BB-4F3D-8F88-4D72D353BD91}" type="presParOf" srcId="{1E86A24B-1443-4C78-AF40-1E7FD0FDE137}" destId="{69431841-3262-40D7-A2FA-C2E52223EC62}" srcOrd="2" destOrd="0" presId="urn:microsoft.com/office/officeart/2008/layout/SquareAccentList"/>
    <dgm:cxn modelId="{B1845E4B-02AF-46D6-AA76-458C64AE09A4}" type="presParOf" srcId="{9CD201BF-3225-404A-91A9-9B8A5975E79A}" destId="{4DB7C64B-86D9-49E5-958C-31F0CFE698A4}" srcOrd="1" destOrd="0" presId="urn:microsoft.com/office/officeart/2008/layout/SquareAccentList"/>
    <dgm:cxn modelId="{2F515F18-CF1C-4B3C-8973-20200619B965}" type="presParOf" srcId="{4DB7C64B-86D9-49E5-958C-31F0CFE698A4}" destId="{19AF8B5A-BC43-4C2F-9949-2C153AC4127A}" srcOrd="0" destOrd="0" presId="urn:microsoft.com/office/officeart/2008/layout/SquareAccentList"/>
    <dgm:cxn modelId="{93C1CC32-7119-4E50-AB5C-AE22D3FF74F0}" type="presParOf" srcId="{19AF8B5A-BC43-4C2F-9949-2C153AC4127A}" destId="{6B6FE027-9347-44AC-9FF7-942378FD8172}" srcOrd="0" destOrd="0" presId="urn:microsoft.com/office/officeart/2008/layout/SquareAccentList"/>
    <dgm:cxn modelId="{80D2B2CA-0A3E-4289-9081-8ACDFF8179B7}" type="presParOf" srcId="{19AF8B5A-BC43-4C2F-9949-2C153AC4127A}" destId="{8224D925-680B-474D-A341-ADF45157C0F7}" srcOrd="1" destOrd="0" presId="urn:microsoft.com/office/officeart/2008/layout/SquareAccentList"/>
    <dgm:cxn modelId="{511DDE93-2579-4A4A-9E7F-A580B0A8F94B}" type="presParOf" srcId="{4DB7C64B-86D9-49E5-958C-31F0CFE698A4}" destId="{B7F17421-A5B8-4363-840A-B5E2C47634EA}" srcOrd="1" destOrd="0" presId="urn:microsoft.com/office/officeart/2008/layout/SquareAccentList"/>
    <dgm:cxn modelId="{B52ECB63-CBB4-46CF-B7F6-8E23482DC355}" type="presParOf" srcId="{B7F17421-A5B8-4363-840A-B5E2C47634EA}" destId="{43AEC6F8-07D4-4ED7-8E9B-CAA413B3BE63}" srcOrd="0" destOrd="0" presId="urn:microsoft.com/office/officeart/2008/layout/SquareAccentList"/>
    <dgm:cxn modelId="{A0DF1960-5BCC-4B71-B5E0-AB9ACB50B4BC}" type="presParOf" srcId="{B7F17421-A5B8-4363-840A-B5E2C47634EA}" destId="{E4AB27D4-07FE-42D2-B1D2-65D8A126E97D}" srcOrd="1" destOrd="0" presId="urn:microsoft.com/office/officeart/2008/layout/SquareAccentList"/>
    <dgm:cxn modelId="{F6C7A7A4-9405-4EBB-BF24-CE413563E6FD}" type="presParOf" srcId="{4DB7C64B-86D9-49E5-958C-31F0CFE698A4}" destId="{F7E45121-F07E-45E4-A640-4FAEC74BA2D7}" srcOrd="2" destOrd="0" presId="urn:microsoft.com/office/officeart/2008/layout/SquareAccentList"/>
    <dgm:cxn modelId="{A0D77776-F784-4B42-AC54-67D42287AA2C}" type="presParOf" srcId="{F7E45121-F07E-45E4-A640-4FAEC74BA2D7}" destId="{FCDE60FA-6B6A-46B9-961E-82791ADD0323}" srcOrd="0" destOrd="0" presId="urn:microsoft.com/office/officeart/2008/layout/SquareAccentList"/>
    <dgm:cxn modelId="{F00BA403-93C4-46BC-A505-C80424379E05}" type="presParOf" srcId="{F7E45121-F07E-45E4-A640-4FAEC74BA2D7}" destId="{68530195-1E0F-41D3-81D5-875D1E414835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B4234D9-E3B7-4562-80C5-1AC45222E26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B917B26-F4A4-4023-A09B-9095F8D25894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F5B4D665-273A-465D-81DA-36F2A1BEFC4C}" type="parTrans" cxnId="{2794645C-71C7-4184-A0B7-9D6818B9BDC0}">
      <dgm:prSet/>
      <dgm:spPr/>
      <dgm:t>
        <a:bodyPr/>
        <a:lstStyle/>
        <a:p>
          <a:endParaRPr lang="de-DE"/>
        </a:p>
      </dgm:t>
    </dgm:pt>
    <dgm:pt modelId="{2F1DC9AB-8214-4A85-A146-BF9CE0828EA8}" type="sibTrans" cxnId="{2794645C-71C7-4184-A0B7-9D6818B9BDC0}">
      <dgm:prSet/>
      <dgm:spPr/>
      <dgm:t>
        <a:bodyPr/>
        <a:lstStyle/>
        <a:p>
          <a:endParaRPr lang="de-DE"/>
        </a:p>
      </dgm:t>
    </dgm:pt>
    <dgm:pt modelId="{F11C522C-86C4-483B-8B8F-8DC06E3CC9A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0F8C4BD2-A4E4-453E-AA4D-17B592033A55}" type="parTrans" cxnId="{08E64319-34F0-45EE-99E8-EC0FBC47BB82}">
      <dgm:prSet/>
      <dgm:spPr/>
      <dgm:t>
        <a:bodyPr/>
        <a:lstStyle/>
        <a:p>
          <a:endParaRPr lang="de-DE"/>
        </a:p>
      </dgm:t>
    </dgm:pt>
    <dgm:pt modelId="{F411018D-5F6B-4F31-A661-AB7A0893D5AE}" type="sibTrans" cxnId="{08E64319-34F0-45EE-99E8-EC0FBC47BB82}">
      <dgm:prSet/>
      <dgm:spPr/>
      <dgm:t>
        <a:bodyPr/>
        <a:lstStyle/>
        <a:p>
          <a:endParaRPr lang="de-DE"/>
        </a:p>
      </dgm:t>
    </dgm:pt>
    <dgm:pt modelId="{B60F8246-F49B-4B09-A33D-42B7CC25CCB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69CE4879-7D0F-4623-9EBB-CB14B9DD1641}" type="parTrans" cxnId="{B921DC41-BCD2-44B9-B58F-9F15D1CDD747}">
      <dgm:prSet/>
      <dgm:spPr/>
      <dgm:t>
        <a:bodyPr/>
        <a:lstStyle/>
        <a:p>
          <a:endParaRPr lang="de-DE"/>
        </a:p>
      </dgm:t>
    </dgm:pt>
    <dgm:pt modelId="{7605C73A-545A-4D48-B4AE-89FC4A379755}" type="sibTrans" cxnId="{B921DC41-BCD2-44B9-B58F-9F15D1CDD747}">
      <dgm:prSet/>
      <dgm:spPr/>
      <dgm:t>
        <a:bodyPr/>
        <a:lstStyle/>
        <a:p>
          <a:endParaRPr lang="de-DE"/>
        </a:p>
      </dgm:t>
    </dgm:pt>
    <dgm:pt modelId="{B1137610-57A8-428A-8C05-B165872CA71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05710701-9214-47F6-BC53-15D47F591B3C}" type="parTrans" cxnId="{A0B7B44D-637F-4262-AE8E-9BB2CE53BFFB}">
      <dgm:prSet/>
      <dgm:spPr/>
      <dgm:t>
        <a:bodyPr/>
        <a:lstStyle/>
        <a:p>
          <a:endParaRPr lang="de-DE"/>
        </a:p>
      </dgm:t>
    </dgm:pt>
    <dgm:pt modelId="{73CFF7B9-8FF1-4AC0-ADC3-485C8AE2CA83}" type="sibTrans" cxnId="{A0B7B44D-637F-4262-AE8E-9BB2CE53BFFB}">
      <dgm:prSet/>
      <dgm:spPr/>
      <dgm:t>
        <a:bodyPr/>
        <a:lstStyle/>
        <a:p>
          <a:endParaRPr lang="de-DE"/>
        </a:p>
      </dgm:t>
    </dgm:pt>
    <dgm:pt modelId="{0E5A9A92-AD02-4AF4-A5B9-1006477394B4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DAE84A84-CB46-4345-8752-0ADB429728B5}" type="parTrans" cxnId="{8E19118F-7E1C-4658-BCA3-B5107B1EEEF1}">
      <dgm:prSet/>
      <dgm:spPr/>
      <dgm:t>
        <a:bodyPr/>
        <a:lstStyle/>
        <a:p>
          <a:endParaRPr lang="de-DE"/>
        </a:p>
      </dgm:t>
    </dgm:pt>
    <dgm:pt modelId="{F9F64D9F-50FF-4C8F-B19B-725176F2169E}" type="sibTrans" cxnId="{8E19118F-7E1C-4658-BCA3-B5107B1EEEF1}">
      <dgm:prSet/>
      <dgm:spPr/>
      <dgm:t>
        <a:bodyPr/>
        <a:lstStyle/>
        <a:p>
          <a:endParaRPr lang="de-DE"/>
        </a:p>
      </dgm:t>
    </dgm:pt>
    <dgm:pt modelId="{44C5498B-B6B5-4FE0-861C-69A20F8A956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DB09A8CC-1E63-4617-A0A8-DF4AB88409FB}" type="parTrans" cxnId="{A76C5BDF-5F44-40F8-ACCE-243F48857CAA}">
      <dgm:prSet/>
      <dgm:spPr/>
      <dgm:t>
        <a:bodyPr/>
        <a:lstStyle/>
        <a:p>
          <a:endParaRPr lang="de-DE"/>
        </a:p>
      </dgm:t>
    </dgm:pt>
    <dgm:pt modelId="{71914B96-7A0B-471D-971D-AE1C8B311FCB}" type="sibTrans" cxnId="{A76C5BDF-5F44-40F8-ACCE-243F48857CAA}">
      <dgm:prSet/>
      <dgm:spPr/>
      <dgm:t>
        <a:bodyPr/>
        <a:lstStyle/>
        <a:p>
          <a:endParaRPr lang="de-DE"/>
        </a:p>
      </dgm:t>
    </dgm:pt>
    <dgm:pt modelId="{91DE51D4-3FD5-47B7-B6A8-47A23669B37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EB7BC0FB-44B8-47E1-92C4-5081F2612885}" type="parTrans" cxnId="{F0795CAC-4512-4ADA-963F-56B3B34F382D}">
      <dgm:prSet/>
      <dgm:spPr/>
      <dgm:t>
        <a:bodyPr/>
        <a:lstStyle/>
        <a:p>
          <a:endParaRPr lang="de-DE"/>
        </a:p>
      </dgm:t>
    </dgm:pt>
    <dgm:pt modelId="{CF355505-40E4-43C0-AC26-0CE152937110}" type="sibTrans" cxnId="{F0795CAC-4512-4ADA-963F-56B3B34F382D}">
      <dgm:prSet/>
      <dgm:spPr/>
      <dgm:t>
        <a:bodyPr/>
        <a:lstStyle/>
        <a:p>
          <a:endParaRPr lang="de-DE"/>
        </a:p>
      </dgm:t>
    </dgm:pt>
    <dgm:pt modelId="{7C0B74EF-ACD6-4FC5-954C-63D39244085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D20D6771-27E0-4308-9358-04843D6479F1}" type="parTrans" cxnId="{B9945F8B-9B65-43E8-8A10-EFD063AFDC08}">
      <dgm:prSet/>
      <dgm:spPr/>
      <dgm:t>
        <a:bodyPr/>
        <a:lstStyle/>
        <a:p>
          <a:endParaRPr lang="de-DE"/>
        </a:p>
      </dgm:t>
    </dgm:pt>
    <dgm:pt modelId="{8C9F6412-5B28-47B8-A6FA-0BC8E3098AE5}" type="sibTrans" cxnId="{B9945F8B-9B65-43E8-8A10-EFD063AFDC08}">
      <dgm:prSet/>
      <dgm:spPr/>
      <dgm:t>
        <a:bodyPr/>
        <a:lstStyle/>
        <a:p>
          <a:endParaRPr lang="de-DE"/>
        </a:p>
      </dgm:t>
    </dgm:pt>
    <dgm:pt modelId="{3BB284C1-61F9-4193-AA41-E31DAC15B242}" type="pres">
      <dgm:prSet presAssocID="{DB4234D9-E3B7-4562-80C5-1AC45222E269}" presName="theList" presStyleCnt="0">
        <dgm:presLayoutVars>
          <dgm:dir/>
          <dgm:animLvl val="lvl"/>
          <dgm:resizeHandles val="exact"/>
        </dgm:presLayoutVars>
      </dgm:prSet>
      <dgm:spPr/>
    </dgm:pt>
    <dgm:pt modelId="{38873608-66A8-496A-B31E-34C656C0F196}" type="pres">
      <dgm:prSet presAssocID="{8B917B26-F4A4-4023-A09B-9095F8D25894}" presName="compNode" presStyleCnt="0"/>
      <dgm:spPr/>
    </dgm:pt>
    <dgm:pt modelId="{BFAC1FC4-BA32-4F9B-87CB-E14C852A327B}" type="pres">
      <dgm:prSet presAssocID="{8B917B26-F4A4-4023-A09B-9095F8D25894}" presName="aNode" presStyleLbl="bgShp" presStyleIdx="0" presStyleCnt="2"/>
      <dgm:spPr/>
    </dgm:pt>
    <dgm:pt modelId="{DC4825BF-4C5B-469B-B6CD-7C43243F7D81}" type="pres">
      <dgm:prSet presAssocID="{8B917B26-F4A4-4023-A09B-9095F8D25894}" presName="textNode" presStyleLbl="bgShp" presStyleIdx="0" presStyleCnt="2"/>
      <dgm:spPr/>
    </dgm:pt>
    <dgm:pt modelId="{9F2D3469-E874-4467-BE3A-4DF1F5D85989}" type="pres">
      <dgm:prSet presAssocID="{8B917B26-F4A4-4023-A09B-9095F8D25894}" presName="compChildNode" presStyleCnt="0"/>
      <dgm:spPr/>
    </dgm:pt>
    <dgm:pt modelId="{5351C42B-7995-4844-BDB9-84206507D78C}" type="pres">
      <dgm:prSet presAssocID="{8B917B26-F4A4-4023-A09B-9095F8D25894}" presName="theInnerList" presStyleCnt="0"/>
      <dgm:spPr/>
    </dgm:pt>
    <dgm:pt modelId="{C65D13A2-280F-457E-BB94-59DF26EA0ED6}" type="pres">
      <dgm:prSet presAssocID="{F11C522C-86C4-483B-8B8F-8DC06E3CC9A1}" presName="childNode" presStyleLbl="node1" presStyleIdx="0" presStyleCnt="6">
        <dgm:presLayoutVars>
          <dgm:bulletEnabled val="1"/>
        </dgm:presLayoutVars>
      </dgm:prSet>
      <dgm:spPr/>
    </dgm:pt>
    <dgm:pt modelId="{C3B87499-72AC-4E5F-9017-E2BB93F94594}" type="pres">
      <dgm:prSet presAssocID="{F11C522C-86C4-483B-8B8F-8DC06E3CC9A1}" presName="aSpace2" presStyleCnt="0"/>
      <dgm:spPr/>
    </dgm:pt>
    <dgm:pt modelId="{A68AFF75-705F-4182-A6A1-0F5E4E2CD03F}" type="pres">
      <dgm:prSet presAssocID="{B60F8246-F49B-4B09-A33D-42B7CC25CCB4}" presName="childNode" presStyleLbl="node1" presStyleIdx="1" presStyleCnt="6">
        <dgm:presLayoutVars>
          <dgm:bulletEnabled val="1"/>
        </dgm:presLayoutVars>
      </dgm:prSet>
      <dgm:spPr/>
    </dgm:pt>
    <dgm:pt modelId="{30EE6B07-75E4-4C6C-BFF1-4D654406CCFE}" type="pres">
      <dgm:prSet presAssocID="{B60F8246-F49B-4B09-A33D-42B7CC25CCB4}" presName="aSpace2" presStyleCnt="0"/>
      <dgm:spPr/>
    </dgm:pt>
    <dgm:pt modelId="{F554FBB8-5F91-4617-8189-8CAE717C8959}" type="pres">
      <dgm:prSet presAssocID="{B1137610-57A8-428A-8C05-B165872CA71D}" presName="childNode" presStyleLbl="node1" presStyleIdx="2" presStyleCnt="6">
        <dgm:presLayoutVars>
          <dgm:bulletEnabled val="1"/>
        </dgm:presLayoutVars>
      </dgm:prSet>
      <dgm:spPr/>
    </dgm:pt>
    <dgm:pt modelId="{286CFD38-8FD8-4804-81FF-47239AB007B4}" type="pres">
      <dgm:prSet presAssocID="{8B917B26-F4A4-4023-A09B-9095F8D25894}" presName="aSpace" presStyleCnt="0"/>
      <dgm:spPr/>
    </dgm:pt>
    <dgm:pt modelId="{395AA73B-992B-48C5-BCF6-E33928BA3A29}" type="pres">
      <dgm:prSet presAssocID="{0E5A9A92-AD02-4AF4-A5B9-1006477394B4}" presName="compNode" presStyleCnt="0"/>
      <dgm:spPr/>
    </dgm:pt>
    <dgm:pt modelId="{B51F9478-B0FC-406F-905D-A70CA5145D01}" type="pres">
      <dgm:prSet presAssocID="{0E5A9A92-AD02-4AF4-A5B9-1006477394B4}" presName="aNode" presStyleLbl="bgShp" presStyleIdx="1" presStyleCnt="2" custLinFactNeighborY="600"/>
      <dgm:spPr/>
    </dgm:pt>
    <dgm:pt modelId="{EFF87547-5CAD-4EB7-A7F4-A03201630D2F}" type="pres">
      <dgm:prSet presAssocID="{0E5A9A92-AD02-4AF4-A5B9-1006477394B4}" presName="textNode" presStyleLbl="bgShp" presStyleIdx="1" presStyleCnt="2"/>
      <dgm:spPr/>
    </dgm:pt>
    <dgm:pt modelId="{F9F52676-9B98-456B-9D64-D9E2AA824700}" type="pres">
      <dgm:prSet presAssocID="{0E5A9A92-AD02-4AF4-A5B9-1006477394B4}" presName="compChildNode" presStyleCnt="0"/>
      <dgm:spPr/>
    </dgm:pt>
    <dgm:pt modelId="{97951C5B-E711-438D-85C4-08DDD444F596}" type="pres">
      <dgm:prSet presAssocID="{0E5A9A92-AD02-4AF4-A5B9-1006477394B4}" presName="theInnerList" presStyleCnt="0"/>
      <dgm:spPr/>
    </dgm:pt>
    <dgm:pt modelId="{E103445D-1E8F-41A2-9BA9-DD437102F5BE}" type="pres">
      <dgm:prSet presAssocID="{44C5498B-B6B5-4FE0-861C-69A20F8A9568}" presName="childNode" presStyleLbl="node1" presStyleIdx="3" presStyleCnt="6">
        <dgm:presLayoutVars>
          <dgm:bulletEnabled val="1"/>
        </dgm:presLayoutVars>
      </dgm:prSet>
      <dgm:spPr/>
    </dgm:pt>
    <dgm:pt modelId="{1E5632DA-75A8-4911-A6FE-EDA31E03EBE9}" type="pres">
      <dgm:prSet presAssocID="{44C5498B-B6B5-4FE0-861C-69A20F8A9568}" presName="aSpace2" presStyleCnt="0"/>
      <dgm:spPr/>
    </dgm:pt>
    <dgm:pt modelId="{8DE1E423-1973-4A4C-82B2-1B62C485E38B}" type="pres">
      <dgm:prSet presAssocID="{91DE51D4-3FD5-47B7-B6A8-47A23669B371}" presName="childNode" presStyleLbl="node1" presStyleIdx="4" presStyleCnt="6">
        <dgm:presLayoutVars>
          <dgm:bulletEnabled val="1"/>
        </dgm:presLayoutVars>
      </dgm:prSet>
      <dgm:spPr/>
    </dgm:pt>
    <dgm:pt modelId="{35960707-0ED0-4984-9948-12BA24AA7B99}" type="pres">
      <dgm:prSet presAssocID="{91DE51D4-3FD5-47B7-B6A8-47A23669B371}" presName="aSpace2" presStyleCnt="0"/>
      <dgm:spPr/>
    </dgm:pt>
    <dgm:pt modelId="{C56B470E-D8EB-458B-9950-FBCB5AA60397}" type="pres">
      <dgm:prSet presAssocID="{7C0B74EF-ACD6-4FC5-954C-63D392440855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D5C5E218-BC84-4EDE-A9C3-5D7D4D038FA9}" type="presOf" srcId="{0E5A9A92-AD02-4AF4-A5B9-1006477394B4}" destId="{B51F9478-B0FC-406F-905D-A70CA5145D01}" srcOrd="0" destOrd="0" presId="urn:microsoft.com/office/officeart/2005/8/layout/lProcess2"/>
    <dgm:cxn modelId="{926A33D1-DE75-4D0A-9A1E-984A08F29274}" type="presOf" srcId="{8B917B26-F4A4-4023-A09B-9095F8D25894}" destId="{BFAC1FC4-BA32-4F9B-87CB-E14C852A327B}" srcOrd="0" destOrd="0" presId="urn:microsoft.com/office/officeart/2005/8/layout/lProcess2"/>
    <dgm:cxn modelId="{B921DC41-BCD2-44B9-B58F-9F15D1CDD747}" srcId="{8B917B26-F4A4-4023-A09B-9095F8D25894}" destId="{B60F8246-F49B-4B09-A33D-42B7CC25CCB4}" srcOrd="1" destOrd="0" parTransId="{69CE4879-7D0F-4623-9EBB-CB14B9DD1641}" sibTransId="{7605C73A-545A-4D48-B4AE-89FC4A379755}"/>
    <dgm:cxn modelId="{91891D1D-560F-403A-9D8B-C7B8FF08A869}" type="presOf" srcId="{91DE51D4-3FD5-47B7-B6A8-47A23669B371}" destId="{8DE1E423-1973-4A4C-82B2-1B62C485E38B}" srcOrd="0" destOrd="0" presId="urn:microsoft.com/office/officeart/2005/8/layout/lProcess2"/>
    <dgm:cxn modelId="{8E19118F-7E1C-4658-BCA3-B5107B1EEEF1}" srcId="{DB4234D9-E3B7-4562-80C5-1AC45222E269}" destId="{0E5A9A92-AD02-4AF4-A5B9-1006477394B4}" srcOrd="1" destOrd="0" parTransId="{DAE84A84-CB46-4345-8752-0ADB429728B5}" sibTransId="{F9F64D9F-50FF-4C8F-B19B-725176F2169E}"/>
    <dgm:cxn modelId="{4088952B-12AD-4706-9FBA-227AB075AA3D}" type="presOf" srcId="{7C0B74EF-ACD6-4FC5-954C-63D392440855}" destId="{C56B470E-D8EB-458B-9950-FBCB5AA60397}" srcOrd="0" destOrd="0" presId="urn:microsoft.com/office/officeart/2005/8/layout/lProcess2"/>
    <dgm:cxn modelId="{F0795CAC-4512-4ADA-963F-56B3B34F382D}" srcId="{0E5A9A92-AD02-4AF4-A5B9-1006477394B4}" destId="{91DE51D4-3FD5-47B7-B6A8-47A23669B371}" srcOrd="1" destOrd="0" parTransId="{EB7BC0FB-44B8-47E1-92C4-5081F2612885}" sibTransId="{CF355505-40E4-43C0-AC26-0CE152937110}"/>
    <dgm:cxn modelId="{65BBE99C-5AB6-490B-9151-A3E98C84EF85}" type="presOf" srcId="{DB4234D9-E3B7-4562-80C5-1AC45222E269}" destId="{3BB284C1-61F9-4193-AA41-E31DAC15B242}" srcOrd="0" destOrd="0" presId="urn:microsoft.com/office/officeart/2005/8/layout/lProcess2"/>
    <dgm:cxn modelId="{77469A50-C743-44D8-AED7-8254553EE1F5}" type="presOf" srcId="{44C5498B-B6B5-4FE0-861C-69A20F8A9568}" destId="{E103445D-1E8F-41A2-9BA9-DD437102F5BE}" srcOrd="0" destOrd="0" presId="urn:microsoft.com/office/officeart/2005/8/layout/lProcess2"/>
    <dgm:cxn modelId="{BB705466-57ED-410B-A142-6F0483159188}" type="presOf" srcId="{B60F8246-F49B-4B09-A33D-42B7CC25CCB4}" destId="{A68AFF75-705F-4182-A6A1-0F5E4E2CD03F}" srcOrd="0" destOrd="0" presId="urn:microsoft.com/office/officeart/2005/8/layout/lProcess2"/>
    <dgm:cxn modelId="{8D152D72-1674-4109-96C1-DDE8FF5CB833}" type="presOf" srcId="{0E5A9A92-AD02-4AF4-A5B9-1006477394B4}" destId="{EFF87547-5CAD-4EB7-A7F4-A03201630D2F}" srcOrd="1" destOrd="0" presId="urn:microsoft.com/office/officeart/2005/8/layout/lProcess2"/>
    <dgm:cxn modelId="{E05987E3-0770-4F23-8470-85FE5ACCF22C}" type="presOf" srcId="{B1137610-57A8-428A-8C05-B165872CA71D}" destId="{F554FBB8-5F91-4617-8189-8CAE717C8959}" srcOrd="0" destOrd="0" presId="urn:microsoft.com/office/officeart/2005/8/layout/lProcess2"/>
    <dgm:cxn modelId="{CA1AB39A-E74A-4139-A6E8-C3373EEA57A2}" type="presOf" srcId="{F11C522C-86C4-483B-8B8F-8DC06E3CC9A1}" destId="{C65D13A2-280F-457E-BB94-59DF26EA0ED6}" srcOrd="0" destOrd="0" presId="urn:microsoft.com/office/officeart/2005/8/layout/lProcess2"/>
    <dgm:cxn modelId="{A76C5BDF-5F44-40F8-ACCE-243F48857CAA}" srcId="{0E5A9A92-AD02-4AF4-A5B9-1006477394B4}" destId="{44C5498B-B6B5-4FE0-861C-69A20F8A9568}" srcOrd="0" destOrd="0" parTransId="{DB09A8CC-1E63-4617-A0A8-DF4AB88409FB}" sibTransId="{71914B96-7A0B-471D-971D-AE1C8B311FCB}"/>
    <dgm:cxn modelId="{EFB2BEAB-C61F-4B6D-BB1E-EDDE794C5FAA}" type="presOf" srcId="{8B917B26-F4A4-4023-A09B-9095F8D25894}" destId="{DC4825BF-4C5B-469B-B6CD-7C43243F7D81}" srcOrd="1" destOrd="0" presId="urn:microsoft.com/office/officeart/2005/8/layout/lProcess2"/>
    <dgm:cxn modelId="{08E64319-34F0-45EE-99E8-EC0FBC47BB82}" srcId="{8B917B26-F4A4-4023-A09B-9095F8D25894}" destId="{F11C522C-86C4-483B-8B8F-8DC06E3CC9A1}" srcOrd="0" destOrd="0" parTransId="{0F8C4BD2-A4E4-453E-AA4D-17B592033A55}" sibTransId="{F411018D-5F6B-4F31-A661-AB7A0893D5AE}"/>
    <dgm:cxn modelId="{B9945F8B-9B65-43E8-8A10-EFD063AFDC08}" srcId="{0E5A9A92-AD02-4AF4-A5B9-1006477394B4}" destId="{7C0B74EF-ACD6-4FC5-954C-63D392440855}" srcOrd="2" destOrd="0" parTransId="{D20D6771-27E0-4308-9358-04843D6479F1}" sibTransId="{8C9F6412-5B28-47B8-A6FA-0BC8E3098AE5}"/>
    <dgm:cxn modelId="{A0B7B44D-637F-4262-AE8E-9BB2CE53BFFB}" srcId="{8B917B26-F4A4-4023-A09B-9095F8D25894}" destId="{B1137610-57A8-428A-8C05-B165872CA71D}" srcOrd="2" destOrd="0" parTransId="{05710701-9214-47F6-BC53-15D47F591B3C}" sibTransId="{73CFF7B9-8FF1-4AC0-ADC3-485C8AE2CA83}"/>
    <dgm:cxn modelId="{2794645C-71C7-4184-A0B7-9D6818B9BDC0}" srcId="{DB4234D9-E3B7-4562-80C5-1AC45222E269}" destId="{8B917B26-F4A4-4023-A09B-9095F8D25894}" srcOrd="0" destOrd="0" parTransId="{F5B4D665-273A-465D-81DA-36F2A1BEFC4C}" sibTransId="{2F1DC9AB-8214-4A85-A146-BF9CE0828EA8}"/>
    <dgm:cxn modelId="{C5CEEB91-2B31-4C28-8EEB-F1394EE16295}" type="presParOf" srcId="{3BB284C1-61F9-4193-AA41-E31DAC15B242}" destId="{38873608-66A8-496A-B31E-34C656C0F196}" srcOrd="0" destOrd="0" presId="urn:microsoft.com/office/officeart/2005/8/layout/lProcess2"/>
    <dgm:cxn modelId="{A201AEBB-3E43-45D8-8834-0772FB6865E7}" type="presParOf" srcId="{38873608-66A8-496A-B31E-34C656C0F196}" destId="{BFAC1FC4-BA32-4F9B-87CB-E14C852A327B}" srcOrd="0" destOrd="0" presId="urn:microsoft.com/office/officeart/2005/8/layout/lProcess2"/>
    <dgm:cxn modelId="{690526E4-D96A-494E-BD84-8A673416A765}" type="presParOf" srcId="{38873608-66A8-496A-B31E-34C656C0F196}" destId="{DC4825BF-4C5B-469B-B6CD-7C43243F7D81}" srcOrd="1" destOrd="0" presId="urn:microsoft.com/office/officeart/2005/8/layout/lProcess2"/>
    <dgm:cxn modelId="{09628BA9-43C0-4C6A-89FF-150CB03C07A0}" type="presParOf" srcId="{38873608-66A8-496A-B31E-34C656C0F196}" destId="{9F2D3469-E874-4467-BE3A-4DF1F5D85989}" srcOrd="2" destOrd="0" presId="urn:microsoft.com/office/officeart/2005/8/layout/lProcess2"/>
    <dgm:cxn modelId="{5C7E097D-8E6A-4E32-BD51-CFFF30A2B442}" type="presParOf" srcId="{9F2D3469-E874-4467-BE3A-4DF1F5D85989}" destId="{5351C42B-7995-4844-BDB9-84206507D78C}" srcOrd="0" destOrd="0" presId="urn:microsoft.com/office/officeart/2005/8/layout/lProcess2"/>
    <dgm:cxn modelId="{13B72847-00C4-42EB-92CC-3528521CD769}" type="presParOf" srcId="{5351C42B-7995-4844-BDB9-84206507D78C}" destId="{C65D13A2-280F-457E-BB94-59DF26EA0ED6}" srcOrd="0" destOrd="0" presId="urn:microsoft.com/office/officeart/2005/8/layout/lProcess2"/>
    <dgm:cxn modelId="{2B13F573-C1F8-4370-B111-929AB15784C4}" type="presParOf" srcId="{5351C42B-7995-4844-BDB9-84206507D78C}" destId="{C3B87499-72AC-4E5F-9017-E2BB93F94594}" srcOrd="1" destOrd="0" presId="urn:microsoft.com/office/officeart/2005/8/layout/lProcess2"/>
    <dgm:cxn modelId="{DE3C4A2E-B878-4815-9B67-592788B576E5}" type="presParOf" srcId="{5351C42B-7995-4844-BDB9-84206507D78C}" destId="{A68AFF75-705F-4182-A6A1-0F5E4E2CD03F}" srcOrd="2" destOrd="0" presId="urn:microsoft.com/office/officeart/2005/8/layout/lProcess2"/>
    <dgm:cxn modelId="{40EA2AED-6890-4B94-A7F0-540FE0AAB7F9}" type="presParOf" srcId="{5351C42B-7995-4844-BDB9-84206507D78C}" destId="{30EE6B07-75E4-4C6C-BFF1-4D654406CCFE}" srcOrd="3" destOrd="0" presId="urn:microsoft.com/office/officeart/2005/8/layout/lProcess2"/>
    <dgm:cxn modelId="{0EB6B5C3-13F5-426A-B45C-43D6BF1440B0}" type="presParOf" srcId="{5351C42B-7995-4844-BDB9-84206507D78C}" destId="{F554FBB8-5F91-4617-8189-8CAE717C8959}" srcOrd="4" destOrd="0" presId="urn:microsoft.com/office/officeart/2005/8/layout/lProcess2"/>
    <dgm:cxn modelId="{2F8FB681-415D-43C6-8F57-91B8D38BACA5}" type="presParOf" srcId="{3BB284C1-61F9-4193-AA41-E31DAC15B242}" destId="{286CFD38-8FD8-4804-81FF-47239AB007B4}" srcOrd="1" destOrd="0" presId="urn:microsoft.com/office/officeart/2005/8/layout/lProcess2"/>
    <dgm:cxn modelId="{6A511BD0-3DAB-4F67-828A-476F5EBAD746}" type="presParOf" srcId="{3BB284C1-61F9-4193-AA41-E31DAC15B242}" destId="{395AA73B-992B-48C5-BCF6-E33928BA3A29}" srcOrd="2" destOrd="0" presId="urn:microsoft.com/office/officeart/2005/8/layout/lProcess2"/>
    <dgm:cxn modelId="{5D7E5A29-D1F5-454E-8DD7-BF32ECD7A382}" type="presParOf" srcId="{395AA73B-992B-48C5-BCF6-E33928BA3A29}" destId="{B51F9478-B0FC-406F-905D-A70CA5145D01}" srcOrd="0" destOrd="0" presId="urn:microsoft.com/office/officeart/2005/8/layout/lProcess2"/>
    <dgm:cxn modelId="{D9561A8A-94F2-4EF0-AB1B-5BA83C0E027C}" type="presParOf" srcId="{395AA73B-992B-48C5-BCF6-E33928BA3A29}" destId="{EFF87547-5CAD-4EB7-A7F4-A03201630D2F}" srcOrd="1" destOrd="0" presId="urn:microsoft.com/office/officeart/2005/8/layout/lProcess2"/>
    <dgm:cxn modelId="{11248941-4E2A-47B9-ACED-A563AE3A664A}" type="presParOf" srcId="{395AA73B-992B-48C5-BCF6-E33928BA3A29}" destId="{F9F52676-9B98-456B-9D64-D9E2AA824700}" srcOrd="2" destOrd="0" presId="urn:microsoft.com/office/officeart/2005/8/layout/lProcess2"/>
    <dgm:cxn modelId="{78376B63-C9F4-4C86-9980-391B038B8582}" type="presParOf" srcId="{F9F52676-9B98-456B-9D64-D9E2AA824700}" destId="{97951C5B-E711-438D-85C4-08DDD444F596}" srcOrd="0" destOrd="0" presId="urn:microsoft.com/office/officeart/2005/8/layout/lProcess2"/>
    <dgm:cxn modelId="{44D676C2-1316-451A-A080-DFFDEEFFDC05}" type="presParOf" srcId="{97951C5B-E711-438D-85C4-08DDD444F596}" destId="{E103445D-1E8F-41A2-9BA9-DD437102F5BE}" srcOrd="0" destOrd="0" presId="urn:microsoft.com/office/officeart/2005/8/layout/lProcess2"/>
    <dgm:cxn modelId="{A782FF65-A673-48B2-AB0B-FBB6AFBCD41B}" type="presParOf" srcId="{97951C5B-E711-438D-85C4-08DDD444F596}" destId="{1E5632DA-75A8-4911-A6FE-EDA31E03EBE9}" srcOrd="1" destOrd="0" presId="urn:microsoft.com/office/officeart/2005/8/layout/lProcess2"/>
    <dgm:cxn modelId="{29AEC028-79B3-474C-A666-A6D6746D19A0}" type="presParOf" srcId="{97951C5B-E711-438D-85C4-08DDD444F596}" destId="{8DE1E423-1973-4A4C-82B2-1B62C485E38B}" srcOrd="2" destOrd="0" presId="urn:microsoft.com/office/officeart/2005/8/layout/lProcess2"/>
    <dgm:cxn modelId="{EC6501F6-3DF5-492B-A5D0-659C316C599F}" type="presParOf" srcId="{97951C5B-E711-438D-85C4-08DDD444F596}" destId="{35960707-0ED0-4984-9948-12BA24AA7B99}" srcOrd="3" destOrd="0" presId="urn:microsoft.com/office/officeart/2005/8/layout/lProcess2"/>
    <dgm:cxn modelId="{5996ED7C-C1E1-4115-ABE2-B8633C2B8B27}" type="presParOf" srcId="{97951C5B-E711-438D-85C4-08DDD444F596}" destId="{C56B470E-D8EB-458B-9950-FBCB5AA6039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7E144C6-01EA-463A-84A1-BC76D5DFCFF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F8DC0BD-1744-45B1-8E16-3E4193D90C3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414FBBF1-60D7-4079-91A8-14441EAB76E4}" type="parTrans" cxnId="{EEE496B2-4A41-4B31-9307-96603AD48FEA}">
      <dgm:prSet/>
      <dgm:spPr/>
      <dgm:t>
        <a:bodyPr/>
        <a:lstStyle/>
        <a:p>
          <a:endParaRPr lang="de-DE"/>
        </a:p>
      </dgm:t>
    </dgm:pt>
    <dgm:pt modelId="{D38BDF51-8A02-4555-B3FD-928BCEB5E478}" type="sibTrans" cxnId="{EEE496B2-4A41-4B31-9307-96603AD48FEA}">
      <dgm:prSet/>
      <dgm:spPr/>
      <dgm:t>
        <a:bodyPr/>
        <a:lstStyle/>
        <a:p>
          <a:endParaRPr lang="de-DE"/>
        </a:p>
      </dgm:t>
    </dgm:pt>
    <dgm:pt modelId="{6C97E238-9593-4495-AC27-97DAE1119E1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A2564ABA-8806-4F78-A1C4-762F2150D0B6}" type="parTrans" cxnId="{FDC2A1A2-CC34-4561-ADA9-112631B2C453}">
      <dgm:prSet/>
      <dgm:spPr/>
      <dgm:t>
        <a:bodyPr/>
        <a:lstStyle/>
        <a:p>
          <a:endParaRPr lang="de-DE"/>
        </a:p>
      </dgm:t>
    </dgm:pt>
    <dgm:pt modelId="{84023163-F7E2-4D2B-AE8E-5EEE5E9E07BB}" type="sibTrans" cxnId="{FDC2A1A2-CC34-4561-ADA9-112631B2C453}">
      <dgm:prSet/>
      <dgm:spPr/>
      <dgm:t>
        <a:bodyPr/>
        <a:lstStyle/>
        <a:p>
          <a:endParaRPr lang="de-DE"/>
        </a:p>
      </dgm:t>
    </dgm:pt>
    <dgm:pt modelId="{01F82F72-B4DA-44E1-B7C0-1A134F2AF09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Punkt 2</a:t>
          </a:r>
          <a:endParaRPr lang="de-DE" dirty="0"/>
        </a:p>
      </dgm:t>
    </dgm:pt>
    <dgm:pt modelId="{2E8BB927-EDA7-4512-9169-A4A8B892D172}" type="parTrans" cxnId="{20AB4BBE-C8C4-416B-AF5A-795281AB2DB5}">
      <dgm:prSet/>
      <dgm:spPr/>
      <dgm:t>
        <a:bodyPr/>
        <a:lstStyle/>
        <a:p>
          <a:endParaRPr lang="de-DE"/>
        </a:p>
      </dgm:t>
    </dgm:pt>
    <dgm:pt modelId="{051221FA-6C60-4D23-AFD2-2B95E736665E}" type="sibTrans" cxnId="{20AB4BBE-C8C4-416B-AF5A-795281AB2DB5}">
      <dgm:prSet/>
      <dgm:spPr/>
      <dgm:t>
        <a:bodyPr/>
        <a:lstStyle/>
        <a:p>
          <a:endParaRPr lang="de-DE"/>
        </a:p>
      </dgm:t>
    </dgm:pt>
    <dgm:pt modelId="{7CE8DAB6-E34C-4EE2-867F-D14D4562C43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10344C89-6EF8-41A0-BB7B-C93317F429A0}" type="parTrans" cxnId="{6761AE49-3AAA-4399-8B7D-B607C96A84EE}">
      <dgm:prSet/>
      <dgm:spPr/>
      <dgm:t>
        <a:bodyPr/>
        <a:lstStyle/>
        <a:p>
          <a:endParaRPr lang="de-DE"/>
        </a:p>
      </dgm:t>
    </dgm:pt>
    <dgm:pt modelId="{0D27181F-24EF-49FD-AA05-7A421F56C954}" type="sibTrans" cxnId="{6761AE49-3AAA-4399-8B7D-B607C96A84EE}">
      <dgm:prSet/>
      <dgm:spPr/>
      <dgm:t>
        <a:bodyPr/>
        <a:lstStyle/>
        <a:p>
          <a:endParaRPr lang="de-DE"/>
        </a:p>
      </dgm:t>
    </dgm:pt>
    <dgm:pt modelId="{C4C857F2-B0BD-4C71-B90E-F3A282F4D85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EE3F7507-400D-488C-9999-77B3548E43E1}" type="parTrans" cxnId="{8677E008-4173-47F2-B348-353193B11B6D}">
      <dgm:prSet/>
      <dgm:spPr/>
      <dgm:t>
        <a:bodyPr/>
        <a:lstStyle/>
        <a:p>
          <a:endParaRPr lang="de-DE"/>
        </a:p>
      </dgm:t>
    </dgm:pt>
    <dgm:pt modelId="{784A37BC-17FB-434F-93E8-3194D0201655}" type="sibTrans" cxnId="{8677E008-4173-47F2-B348-353193B11B6D}">
      <dgm:prSet/>
      <dgm:spPr/>
      <dgm:t>
        <a:bodyPr/>
        <a:lstStyle/>
        <a:p>
          <a:endParaRPr lang="de-DE"/>
        </a:p>
      </dgm:t>
    </dgm:pt>
    <dgm:pt modelId="{230FB71A-CA38-4605-B50E-357418DA1B9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BA0E83F8-CE94-4898-8484-A1E6566EB31C}" type="parTrans" cxnId="{C1DA4B62-355C-4AA7-8A6A-D363D6874E22}">
      <dgm:prSet/>
      <dgm:spPr/>
      <dgm:t>
        <a:bodyPr/>
        <a:lstStyle/>
        <a:p>
          <a:endParaRPr lang="de-DE"/>
        </a:p>
      </dgm:t>
    </dgm:pt>
    <dgm:pt modelId="{D43C9FCA-E658-4AFB-BA10-6AF675D818BC}" type="sibTrans" cxnId="{C1DA4B62-355C-4AA7-8A6A-D363D6874E22}">
      <dgm:prSet/>
      <dgm:spPr/>
      <dgm:t>
        <a:bodyPr/>
        <a:lstStyle/>
        <a:p>
          <a:endParaRPr lang="de-DE"/>
        </a:p>
      </dgm:t>
    </dgm:pt>
    <dgm:pt modelId="{F6D18D56-682B-42BB-AF2C-F1206D8DC41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Punkt 5</a:t>
          </a:r>
          <a:endParaRPr lang="de-DE" dirty="0"/>
        </a:p>
      </dgm:t>
    </dgm:pt>
    <dgm:pt modelId="{BE66075F-6BD8-477D-AB81-2043024C4F43}" type="parTrans" cxnId="{D217DF57-DBDC-4029-A30B-D1EBC44BC039}">
      <dgm:prSet/>
      <dgm:spPr/>
      <dgm:t>
        <a:bodyPr/>
        <a:lstStyle/>
        <a:p>
          <a:endParaRPr lang="de-DE"/>
        </a:p>
      </dgm:t>
    </dgm:pt>
    <dgm:pt modelId="{F0DACC5E-3AEE-4E02-AAEA-E435C0AB9B82}" type="sibTrans" cxnId="{D217DF57-DBDC-4029-A30B-D1EBC44BC039}">
      <dgm:prSet/>
      <dgm:spPr/>
      <dgm:t>
        <a:bodyPr/>
        <a:lstStyle/>
        <a:p>
          <a:endParaRPr lang="de-DE"/>
        </a:p>
      </dgm:t>
    </dgm:pt>
    <dgm:pt modelId="{7AB4E34A-A10C-49A0-9A7F-3DEB9579E74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9673B126-38A9-4FFF-AA75-FBABFA087B0B}" type="parTrans" cxnId="{8752BA53-5984-4187-BC85-F2207DD8902F}">
      <dgm:prSet/>
      <dgm:spPr/>
      <dgm:t>
        <a:bodyPr/>
        <a:lstStyle/>
        <a:p>
          <a:endParaRPr lang="de-DE"/>
        </a:p>
      </dgm:t>
    </dgm:pt>
    <dgm:pt modelId="{5C3801BD-9D6B-4647-A681-A8EED1AAE876}" type="sibTrans" cxnId="{8752BA53-5984-4187-BC85-F2207DD8902F}">
      <dgm:prSet/>
      <dgm:spPr/>
      <dgm:t>
        <a:bodyPr/>
        <a:lstStyle/>
        <a:p>
          <a:endParaRPr lang="de-DE"/>
        </a:p>
      </dgm:t>
    </dgm:pt>
    <dgm:pt modelId="{F5975744-2A60-4AF2-B78C-8FC5989205CB}" type="pres">
      <dgm:prSet presAssocID="{67E144C6-01EA-463A-84A1-BC76D5DFCFFE}" presName="Name0" presStyleCnt="0">
        <dgm:presLayoutVars>
          <dgm:dir/>
          <dgm:resizeHandles val="exact"/>
        </dgm:presLayoutVars>
      </dgm:prSet>
      <dgm:spPr/>
    </dgm:pt>
    <dgm:pt modelId="{7CD39193-D26E-4220-AE51-01346D05957F}" type="pres">
      <dgm:prSet presAssocID="{0F8DC0BD-1744-45B1-8E16-3E4193D90C38}" presName="node" presStyleLbl="node1" presStyleIdx="0" presStyleCnt="2">
        <dgm:presLayoutVars>
          <dgm:bulletEnabled val="1"/>
        </dgm:presLayoutVars>
      </dgm:prSet>
      <dgm:spPr/>
    </dgm:pt>
    <dgm:pt modelId="{B88D1B32-8319-4310-B762-07013A3FB43F}" type="pres">
      <dgm:prSet presAssocID="{D38BDF51-8A02-4555-B3FD-928BCEB5E478}" presName="sibTrans" presStyleCnt="0"/>
      <dgm:spPr/>
    </dgm:pt>
    <dgm:pt modelId="{078A0A65-E84F-40D8-A3AE-01798004B622}" type="pres">
      <dgm:prSet presAssocID="{C4C857F2-B0BD-4C71-B90E-F3A282F4D85A}" presName="node" presStyleLbl="node1" presStyleIdx="1" presStyleCnt="2">
        <dgm:presLayoutVars>
          <dgm:bulletEnabled val="1"/>
        </dgm:presLayoutVars>
      </dgm:prSet>
      <dgm:spPr/>
    </dgm:pt>
  </dgm:ptLst>
  <dgm:cxnLst>
    <dgm:cxn modelId="{5BD557D3-5865-476F-9755-1887FDC66E76}" type="presOf" srcId="{67E144C6-01EA-463A-84A1-BC76D5DFCFFE}" destId="{F5975744-2A60-4AF2-B78C-8FC5989205CB}" srcOrd="0" destOrd="0" presId="urn:microsoft.com/office/officeart/2005/8/layout/hList6"/>
    <dgm:cxn modelId="{00C66B19-5051-4BAC-AEAA-8818D56BF9B3}" type="presOf" srcId="{0F8DC0BD-1744-45B1-8E16-3E4193D90C38}" destId="{7CD39193-D26E-4220-AE51-01346D05957F}" srcOrd="0" destOrd="0" presId="urn:microsoft.com/office/officeart/2005/8/layout/hList6"/>
    <dgm:cxn modelId="{8677E008-4173-47F2-B348-353193B11B6D}" srcId="{67E144C6-01EA-463A-84A1-BC76D5DFCFFE}" destId="{C4C857F2-B0BD-4C71-B90E-F3A282F4D85A}" srcOrd="1" destOrd="0" parTransId="{EE3F7507-400D-488C-9999-77B3548E43E1}" sibTransId="{784A37BC-17FB-434F-93E8-3194D0201655}"/>
    <dgm:cxn modelId="{AD8A72E4-ECE8-44EC-A4C8-F98DE12E92FA}" type="presOf" srcId="{6C97E238-9593-4495-AC27-97DAE1119E16}" destId="{7CD39193-D26E-4220-AE51-01346D05957F}" srcOrd="0" destOrd="1" presId="urn:microsoft.com/office/officeart/2005/8/layout/hList6"/>
    <dgm:cxn modelId="{6761AE49-3AAA-4399-8B7D-B607C96A84EE}" srcId="{0F8DC0BD-1744-45B1-8E16-3E4193D90C38}" destId="{7CE8DAB6-E34C-4EE2-867F-D14D4562C432}" srcOrd="2" destOrd="0" parTransId="{10344C89-6EF8-41A0-BB7B-C93317F429A0}" sibTransId="{0D27181F-24EF-49FD-AA05-7A421F56C954}"/>
    <dgm:cxn modelId="{8811FB41-0A23-42F5-A59B-553E0E689CAF}" type="presOf" srcId="{230FB71A-CA38-4605-B50E-357418DA1B99}" destId="{078A0A65-E84F-40D8-A3AE-01798004B622}" srcOrd="0" destOrd="1" presId="urn:microsoft.com/office/officeart/2005/8/layout/hList6"/>
    <dgm:cxn modelId="{20AB4BBE-C8C4-416B-AF5A-795281AB2DB5}" srcId="{0F8DC0BD-1744-45B1-8E16-3E4193D90C38}" destId="{01F82F72-B4DA-44E1-B7C0-1A134F2AF095}" srcOrd="1" destOrd="0" parTransId="{2E8BB927-EDA7-4512-9169-A4A8B892D172}" sibTransId="{051221FA-6C60-4D23-AFD2-2B95E736665E}"/>
    <dgm:cxn modelId="{6E501908-61DD-4761-83EF-4B5160D366FD}" type="presOf" srcId="{7CE8DAB6-E34C-4EE2-867F-D14D4562C432}" destId="{7CD39193-D26E-4220-AE51-01346D05957F}" srcOrd="0" destOrd="3" presId="urn:microsoft.com/office/officeart/2005/8/layout/hList6"/>
    <dgm:cxn modelId="{EEE496B2-4A41-4B31-9307-96603AD48FEA}" srcId="{67E144C6-01EA-463A-84A1-BC76D5DFCFFE}" destId="{0F8DC0BD-1744-45B1-8E16-3E4193D90C38}" srcOrd="0" destOrd="0" parTransId="{414FBBF1-60D7-4079-91A8-14441EAB76E4}" sibTransId="{D38BDF51-8A02-4555-B3FD-928BCEB5E478}"/>
    <dgm:cxn modelId="{98555438-15EF-4F8F-9A47-43F3B01652F6}" type="presOf" srcId="{01F82F72-B4DA-44E1-B7C0-1A134F2AF095}" destId="{7CD39193-D26E-4220-AE51-01346D05957F}" srcOrd="0" destOrd="2" presId="urn:microsoft.com/office/officeart/2005/8/layout/hList6"/>
    <dgm:cxn modelId="{8752BA53-5984-4187-BC85-F2207DD8902F}" srcId="{C4C857F2-B0BD-4C71-B90E-F3A282F4D85A}" destId="{7AB4E34A-A10C-49A0-9A7F-3DEB9579E740}" srcOrd="2" destOrd="0" parTransId="{9673B126-38A9-4FFF-AA75-FBABFA087B0B}" sibTransId="{5C3801BD-9D6B-4647-A681-A8EED1AAE876}"/>
    <dgm:cxn modelId="{D217DF57-DBDC-4029-A30B-D1EBC44BC039}" srcId="{C4C857F2-B0BD-4C71-B90E-F3A282F4D85A}" destId="{F6D18D56-682B-42BB-AF2C-F1206D8DC416}" srcOrd="1" destOrd="0" parTransId="{BE66075F-6BD8-477D-AB81-2043024C4F43}" sibTransId="{F0DACC5E-3AEE-4E02-AAEA-E435C0AB9B82}"/>
    <dgm:cxn modelId="{DBCE8C89-8AF3-4F0F-9291-C80BCE8B513A}" type="presOf" srcId="{C4C857F2-B0BD-4C71-B90E-F3A282F4D85A}" destId="{078A0A65-E84F-40D8-A3AE-01798004B622}" srcOrd="0" destOrd="0" presId="urn:microsoft.com/office/officeart/2005/8/layout/hList6"/>
    <dgm:cxn modelId="{C1DA4B62-355C-4AA7-8A6A-D363D6874E22}" srcId="{C4C857F2-B0BD-4C71-B90E-F3A282F4D85A}" destId="{230FB71A-CA38-4605-B50E-357418DA1B99}" srcOrd="0" destOrd="0" parTransId="{BA0E83F8-CE94-4898-8484-A1E6566EB31C}" sibTransId="{D43C9FCA-E658-4AFB-BA10-6AF675D818BC}"/>
    <dgm:cxn modelId="{1C04F910-2DB4-4754-9604-255638F0B22B}" type="presOf" srcId="{F6D18D56-682B-42BB-AF2C-F1206D8DC416}" destId="{078A0A65-E84F-40D8-A3AE-01798004B622}" srcOrd="0" destOrd="2" presId="urn:microsoft.com/office/officeart/2005/8/layout/hList6"/>
    <dgm:cxn modelId="{FDC2A1A2-CC34-4561-ADA9-112631B2C453}" srcId="{0F8DC0BD-1744-45B1-8E16-3E4193D90C38}" destId="{6C97E238-9593-4495-AC27-97DAE1119E16}" srcOrd="0" destOrd="0" parTransId="{A2564ABA-8806-4F78-A1C4-762F2150D0B6}" sibTransId="{84023163-F7E2-4D2B-AE8E-5EEE5E9E07BB}"/>
    <dgm:cxn modelId="{3154A1A1-515A-4133-96A3-CAD63AF6B032}" type="presOf" srcId="{7AB4E34A-A10C-49A0-9A7F-3DEB9579E740}" destId="{078A0A65-E84F-40D8-A3AE-01798004B622}" srcOrd="0" destOrd="3" presId="urn:microsoft.com/office/officeart/2005/8/layout/hList6"/>
    <dgm:cxn modelId="{0D9979E4-60B7-4A4B-8BEC-4189AEEEA5AC}" type="presParOf" srcId="{F5975744-2A60-4AF2-B78C-8FC5989205CB}" destId="{7CD39193-D26E-4220-AE51-01346D05957F}" srcOrd="0" destOrd="0" presId="urn:microsoft.com/office/officeart/2005/8/layout/hList6"/>
    <dgm:cxn modelId="{5AB04072-BEAA-42F8-9B68-84ADEF1C4EB1}" type="presParOf" srcId="{F5975744-2A60-4AF2-B78C-8FC5989205CB}" destId="{B88D1B32-8319-4310-B762-07013A3FB43F}" srcOrd="1" destOrd="0" presId="urn:microsoft.com/office/officeart/2005/8/layout/hList6"/>
    <dgm:cxn modelId="{5B33A09F-D341-4E35-B626-60600BC77AB1}" type="presParOf" srcId="{F5975744-2A60-4AF2-B78C-8FC5989205CB}" destId="{078A0A65-E84F-40D8-A3AE-01798004B62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816C510-920E-47EF-A826-16A5F76A3CA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D0AB4EB-8873-4167-93D7-2D44EDB0CD7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E2ED2041-EFBA-4F4B-85E3-5991495D8538}" type="parTrans" cxnId="{80821407-7337-4FCA-8134-EEFA14797DF8}">
      <dgm:prSet/>
      <dgm:spPr/>
      <dgm:t>
        <a:bodyPr/>
        <a:lstStyle/>
        <a:p>
          <a:endParaRPr lang="de-DE"/>
        </a:p>
      </dgm:t>
    </dgm:pt>
    <dgm:pt modelId="{42476372-9099-4DA0-AB8B-EF93042AD2DF}" type="sibTrans" cxnId="{80821407-7337-4FCA-8134-EEFA14797DF8}">
      <dgm:prSet/>
      <dgm:spPr/>
      <dgm:t>
        <a:bodyPr/>
        <a:lstStyle/>
        <a:p>
          <a:endParaRPr lang="de-DE"/>
        </a:p>
      </dgm:t>
    </dgm:pt>
    <dgm:pt modelId="{795DAA4D-9E67-4846-843E-553B7C5C35E3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BC27DA5D-2DDB-4996-B5FF-CDBF418DAFFF}" type="parTrans" cxnId="{6E3BC686-F4E8-44BF-ACE0-8FEB29FDDBFF}">
      <dgm:prSet/>
      <dgm:spPr/>
      <dgm:t>
        <a:bodyPr/>
        <a:lstStyle/>
        <a:p>
          <a:endParaRPr lang="de-DE"/>
        </a:p>
      </dgm:t>
    </dgm:pt>
    <dgm:pt modelId="{24FD3E35-4D05-4FBA-A927-365D0A99C7EA}" type="sibTrans" cxnId="{6E3BC686-F4E8-44BF-ACE0-8FEB29FDDBFF}">
      <dgm:prSet/>
      <dgm:spPr/>
      <dgm:t>
        <a:bodyPr/>
        <a:lstStyle/>
        <a:p>
          <a:endParaRPr lang="de-DE"/>
        </a:p>
      </dgm:t>
    </dgm:pt>
    <dgm:pt modelId="{0755FE25-9D85-4235-A728-8A70DB7E119B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6E91209C-9B51-47FB-9C82-54FCB8CF488B}" type="parTrans" cxnId="{5B5F4EDE-D61F-49D6-9786-AD5B205CE7F1}">
      <dgm:prSet/>
      <dgm:spPr/>
      <dgm:t>
        <a:bodyPr/>
        <a:lstStyle/>
        <a:p>
          <a:endParaRPr lang="de-DE"/>
        </a:p>
      </dgm:t>
    </dgm:pt>
    <dgm:pt modelId="{C822A6BD-84D5-4E3D-AFCD-C02B18261291}" type="sibTrans" cxnId="{5B5F4EDE-D61F-49D6-9786-AD5B205CE7F1}">
      <dgm:prSet/>
      <dgm:spPr/>
      <dgm:t>
        <a:bodyPr/>
        <a:lstStyle/>
        <a:p>
          <a:endParaRPr lang="de-DE"/>
        </a:p>
      </dgm:t>
    </dgm:pt>
    <dgm:pt modelId="{8DF1D6C3-A015-4842-9090-C787CFCB6615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97CCD6EB-1566-4A98-8631-DA651A8D9B9C}" type="parTrans" cxnId="{95AC081B-B841-4D9C-9FF5-2392FC7042F8}">
      <dgm:prSet/>
      <dgm:spPr/>
      <dgm:t>
        <a:bodyPr/>
        <a:lstStyle/>
        <a:p>
          <a:endParaRPr lang="de-DE"/>
        </a:p>
      </dgm:t>
    </dgm:pt>
    <dgm:pt modelId="{F3E72B2B-F688-4920-9453-32991088A3F1}" type="sibTrans" cxnId="{95AC081B-B841-4D9C-9FF5-2392FC7042F8}">
      <dgm:prSet/>
      <dgm:spPr/>
      <dgm:t>
        <a:bodyPr/>
        <a:lstStyle/>
        <a:p>
          <a:endParaRPr lang="de-DE"/>
        </a:p>
      </dgm:t>
    </dgm:pt>
    <dgm:pt modelId="{F1510E10-D2E0-4206-8FF6-042A907113B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CDDF0412-E453-4D4F-8E25-A20AD1E9D48C}" type="parTrans" cxnId="{63BFE575-8F70-4633-B781-182FDD322A22}">
      <dgm:prSet/>
      <dgm:spPr/>
      <dgm:t>
        <a:bodyPr/>
        <a:lstStyle/>
        <a:p>
          <a:endParaRPr lang="de-DE"/>
        </a:p>
      </dgm:t>
    </dgm:pt>
    <dgm:pt modelId="{4496137B-C69E-4CD9-808D-E47DA718629A}" type="sibTrans" cxnId="{63BFE575-8F70-4633-B781-182FDD322A22}">
      <dgm:prSet/>
      <dgm:spPr/>
      <dgm:t>
        <a:bodyPr/>
        <a:lstStyle/>
        <a:p>
          <a:endParaRPr lang="de-DE"/>
        </a:p>
      </dgm:t>
    </dgm:pt>
    <dgm:pt modelId="{96BFB2FF-583E-44D9-B3A5-717034D499BA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F89DB53A-C70F-462B-AD45-1E13A5D68989}" type="parTrans" cxnId="{D2DC30DE-7509-42D7-8EF6-47291BFCEE7F}">
      <dgm:prSet/>
      <dgm:spPr/>
      <dgm:t>
        <a:bodyPr/>
        <a:lstStyle/>
        <a:p>
          <a:endParaRPr lang="de-DE"/>
        </a:p>
      </dgm:t>
    </dgm:pt>
    <dgm:pt modelId="{C9418F60-A4CB-49B7-821B-C376C4973C1A}" type="sibTrans" cxnId="{D2DC30DE-7509-42D7-8EF6-47291BFCEE7F}">
      <dgm:prSet/>
      <dgm:spPr/>
      <dgm:t>
        <a:bodyPr/>
        <a:lstStyle/>
        <a:p>
          <a:endParaRPr lang="de-DE"/>
        </a:p>
      </dgm:t>
    </dgm:pt>
    <dgm:pt modelId="{5167D7B4-0392-4775-B11F-A84F458040D5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D5E03624-B307-4B6A-866F-DA645AE283F0}" type="parTrans" cxnId="{CD101751-033F-43C4-A409-103BCABC6293}">
      <dgm:prSet/>
      <dgm:spPr/>
      <dgm:t>
        <a:bodyPr/>
        <a:lstStyle/>
        <a:p>
          <a:endParaRPr lang="de-DE"/>
        </a:p>
      </dgm:t>
    </dgm:pt>
    <dgm:pt modelId="{3BFDC072-51A1-4463-86CC-D272C34655D6}" type="sibTrans" cxnId="{CD101751-033F-43C4-A409-103BCABC6293}">
      <dgm:prSet/>
      <dgm:spPr/>
      <dgm:t>
        <a:bodyPr/>
        <a:lstStyle/>
        <a:p>
          <a:endParaRPr lang="de-DE"/>
        </a:p>
      </dgm:t>
    </dgm:pt>
    <dgm:pt modelId="{6376808C-5F46-41AD-95AA-93F03C56F0AE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DA025F93-C936-4127-84C0-EA054E265098}" type="parTrans" cxnId="{6F73E2C6-E7E5-4480-B44F-B7731E08BA63}">
      <dgm:prSet/>
      <dgm:spPr/>
      <dgm:t>
        <a:bodyPr/>
        <a:lstStyle/>
        <a:p>
          <a:endParaRPr lang="de-DE"/>
        </a:p>
      </dgm:t>
    </dgm:pt>
    <dgm:pt modelId="{8D92BE3E-0FC7-4C2E-A66E-2489A6570936}" type="sibTrans" cxnId="{6F73E2C6-E7E5-4480-B44F-B7731E08BA63}">
      <dgm:prSet/>
      <dgm:spPr/>
      <dgm:t>
        <a:bodyPr/>
        <a:lstStyle/>
        <a:p>
          <a:endParaRPr lang="de-DE"/>
        </a:p>
      </dgm:t>
    </dgm:pt>
    <dgm:pt modelId="{B77288AE-025F-4276-AFDC-3A5877D709BB}" type="pres">
      <dgm:prSet presAssocID="{5816C510-920E-47EF-A826-16A5F76A3CA4}" presName="Name0" presStyleCnt="0">
        <dgm:presLayoutVars>
          <dgm:dir/>
          <dgm:animLvl val="lvl"/>
          <dgm:resizeHandles val="exact"/>
        </dgm:presLayoutVars>
      </dgm:prSet>
      <dgm:spPr/>
    </dgm:pt>
    <dgm:pt modelId="{F74728D9-26E8-4491-BC0C-63C32E346AB0}" type="pres">
      <dgm:prSet presAssocID="{F1510E10-D2E0-4206-8FF6-042A907113BA}" presName="boxAndChildren" presStyleCnt="0"/>
      <dgm:spPr/>
    </dgm:pt>
    <dgm:pt modelId="{331153F9-0005-44AF-98DC-B8068D80793B}" type="pres">
      <dgm:prSet presAssocID="{F1510E10-D2E0-4206-8FF6-042A907113BA}" presName="parentTextBox" presStyleLbl="node1" presStyleIdx="0" presStyleCnt="2"/>
      <dgm:spPr/>
    </dgm:pt>
    <dgm:pt modelId="{9D9C117B-D811-40BF-835C-5B5AB9BF206E}" type="pres">
      <dgm:prSet presAssocID="{F1510E10-D2E0-4206-8FF6-042A907113BA}" presName="entireBox" presStyleLbl="node1" presStyleIdx="0" presStyleCnt="2"/>
      <dgm:spPr/>
    </dgm:pt>
    <dgm:pt modelId="{061B5AD9-B584-4254-9FB0-350FA7398871}" type="pres">
      <dgm:prSet presAssocID="{F1510E10-D2E0-4206-8FF6-042A907113BA}" presName="descendantBox" presStyleCnt="0"/>
      <dgm:spPr/>
    </dgm:pt>
    <dgm:pt modelId="{11DD5491-A083-44E9-A838-29DD7A45E56F}" type="pres">
      <dgm:prSet presAssocID="{96BFB2FF-583E-44D9-B3A5-717034D499BA}" presName="childTextBox" presStyleLbl="fgAccFollowNode1" presStyleIdx="0" presStyleCnt="6">
        <dgm:presLayoutVars>
          <dgm:bulletEnabled val="1"/>
        </dgm:presLayoutVars>
      </dgm:prSet>
      <dgm:spPr/>
    </dgm:pt>
    <dgm:pt modelId="{36E60694-3668-4E7F-88E5-C4306BAB765A}" type="pres">
      <dgm:prSet presAssocID="{5167D7B4-0392-4775-B11F-A84F458040D5}" presName="childTextBox" presStyleLbl="fgAccFollowNode1" presStyleIdx="1" presStyleCnt="6">
        <dgm:presLayoutVars>
          <dgm:bulletEnabled val="1"/>
        </dgm:presLayoutVars>
      </dgm:prSet>
      <dgm:spPr/>
    </dgm:pt>
    <dgm:pt modelId="{EABD02CE-8D29-4BAC-97CE-40134940E2DE}" type="pres">
      <dgm:prSet presAssocID="{6376808C-5F46-41AD-95AA-93F03C56F0AE}" presName="childTextBox" presStyleLbl="fgAccFollowNode1" presStyleIdx="2" presStyleCnt="6">
        <dgm:presLayoutVars>
          <dgm:bulletEnabled val="1"/>
        </dgm:presLayoutVars>
      </dgm:prSet>
      <dgm:spPr/>
    </dgm:pt>
    <dgm:pt modelId="{E7764F54-48D9-44F5-806C-45929DCB9B9C}" type="pres">
      <dgm:prSet presAssocID="{42476372-9099-4DA0-AB8B-EF93042AD2DF}" presName="sp" presStyleCnt="0"/>
      <dgm:spPr/>
    </dgm:pt>
    <dgm:pt modelId="{1D6CB81A-071C-4C6A-900B-7AE1E37AA1F2}" type="pres">
      <dgm:prSet presAssocID="{0D0AB4EB-8873-4167-93D7-2D44EDB0CD73}" presName="arrowAndChildren" presStyleCnt="0"/>
      <dgm:spPr/>
    </dgm:pt>
    <dgm:pt modelId="{68CBFA47-FFE9-4539-97AD-AC601F45D02F}" type="pres">
      <dgm:prSet presAssocID="{0D0AB4EB-8873-4167-93D7-2D44EDB0CD73}" presName="parentTextArrow" presStyleLbl="node1" presStyleIdx="0" presStyleCnt="2"/>
      <dgm:spPr/>
    </dgm:pt>
    <dgm:pt modelId="{9441F231-473E-4B52-B37E-2B8033A2078F}" type="pres">
      <dgm:prSet presAssocID="{0D0AB4EB-8873-4167-93D7-2D44EDB0CD73}" presName="arrow" presStyleLbl="node1" presStyleIdx="1" presStyleCnt="2"/>
      <dgm:spPr/>
    </dgm:pt>
    <dgm:pt modelId="{60FA7375-C4BE-483B-B043-CDCC5E001079}" type="pres">
      <dgm:prSet presAssocID="{0D0AB4EB-8873-4167-93D7-2D44EDB0CD73}" presName="descendantArrow" presStyleCnt="0"/>
      <dgm:spPr/>
    </dgm:pt>
    <dgm:pt modelId="{9A5E8B79-1FEE-4E65-8121-AC4BD28EF54F}" type="pres">
      <dgm:prSet presAssocID="{795DAA4D-9E67-4846-843E-553B7C5C35E3}" presName="childTextArrow" presStyleLbl="fgAccFollowNode1" presStyleIdx="3" presStyleCnt="6">
        <dgm:presLayoutVars>
          <dgm:bulletEnabled val="1"/>
        </dgm:presLayoutVars>
      </dgm:prSet>
      <dgm:spPr/>
    </dgm:pt>
    <dgm:pt modelId="{D467BBB4-6F53-488F-9958-51043BCD2913}" type="pres">
      <dgm:prSet presAssocID="{0755FE25-9D85-4235-A728-8A70DB7E119B}" presName="childTextArrow" presStyleLbl="fgAccFollowNode1" presStyleIdx="4" presStyleCnt="6">
        <dgm:presLayoutVars>
          <dgm:bulletEnabled val="1"/>
        </dgm:presLayoutVars>
      </dgm:prSet>
      <dgm:spPr/>
    </dgm:pt>
    <dgm:pt modelId="{A82F70F2-772C-4348-803F-6C538B2FE869}" type="pres">
      <dgm:prSet presAssocID="{8DF1D6C3-A015-4842-9090-C787CFCB6615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75BB0127-D0BC-4ABD-B667-3C6535F6B4BF}" type="presOf" srcId="{6376808C-5F46-41AD-95AA-93F03C56F0AE}" destId="{EABD02CE-8D29-4BAC-97CE-40134940E2DE}" srcOrd="0" destOrd="0" presId="urn:microsoft.com/office/officeart/2005/8/layout/process4"/>
    <dgm:cxn modelId="{94DA3AB6-A745-41E2-A310-4A098D8CD30A}" type="presOf" srcId="{F1510E10-D2E0-4206-8FF6-042A907113BA}" destId="{331153F9-0005-44AF-98DC-B8068D80793B}" srcOrd="0" destOrd="0" presId="urn:microsoft.com/office/officeart/2005/8/layout/process4"/>
    <dgm:cxn modelId="{6E3BC686-F4E8-44BF-ACE0-8FEB29FDDBFF}" srcId="{0D0AB4EB-8873-4167-93D7-2D44EDB0CD73}" destId="{795DAA4D-9E67-4846-843E-553B7C5C35E3}" srcOrd="0" destOrd="0" parTransId="{BC27DA5D-2DDB-4996-B5FF-CDBF418DAFFF}" sibTransId="{24FD3E35-4D05-4FBA-A927-365D0A99C7EA}"/>
    <dgm:cxn modelId="{4D24BB31-4036-4DA8-88DA-282748E3F767}" type="presOf" srcId="{8DF1D6C3-A015-4842-9090-C787CFCB6615}" destId="{A82F70F2-772C-4348-803F-6C538B2FE869}" srcOrd="0" destOrd="0" presId="urn:microsoft.com/office/officeart/2005/8/layout/process4"/>
    <dgm:cxn modelId="{39AB0170-1D2A-4DDD-94D0-B257E15737D7}" type="presOf" srcId="{F1510E10-D2E0-4206-8FF6-042A907113BA}" destId="{9D9C117B-D811-40BF-835C-5B5AB9BF206E}" srcOrd="1" destOrd="0" presId="urn:microsoft.com/office/officeart/2005/8/layout/process4"/>
    <dgm:cxn modelId="{0E53AC76-F529-4C23-ABDF-85B36EDD5970}" type="presOf" srcId="{0755FE25-9D85-4235-A728-8A70DB7E119B}" destId="{D467BBB4-6F53-488F-9958-51043BCD2913}" srcOrd="0" destOrd="0" presId="urn:microsoft.com/office/officeart/2005/8/layout/process4"/>
    <dgm:cxn modelId="{774FC8B2-B0BB-4B71-81B7-B3AB1089CFB7}" type="presOf" srcId="{0D0AB4EB-8873-4167-93D7-2D44EDB0CD73}" destId="{9441F231-473E-4B52-B37E-2B8033A2078F}" srcOrd="1" destOrd="0" presId="urn:microsoft.com/office/officeart/2005/8/layout/process4"/>
    <dgm:cxn modelId="{6F73E2C6-E7E5-4480-B44F-B7731E08BA63}" srcId="{F1510E10-D2E0-4206-8FF6-042A907113BA}" destId="{6376808C-5F46-41AD-95AA-93F03C56F0AE}" srcOrd="2" destOrd="0" parTransId="{DA025F93-C936-4127-84C0-EA054E265098}" sibTransId="{8D92BE3E-0FC7-4C2E-A66E-2489A6570936}"/>
    <dgm:cxn modelId="{CD101751-033F-43C4-A409-103BCABC6293}" srcId="{F1510E10-D2E0-4206-8FF6-042A907113BA}" destId="{5167D7B4-0392-4775-B11F-A84F458040D5}" srcOrd="1" destOrd="0" parTransId="{D5E03624-B307-4B6A-866F-DA645AE283F0}" sibTransId="{3BFDC072-51A1-4463-86CC-D272C34655D6}"/>
    <dgm:cxn modelId="{5B5F4EDE-D61F-49D6-9786-AD5B205CE7F1}" srcId="{0D0AB4EB-8873-4167-93D7-2D44EDB0CD73}" destId="{0755FE25-9D85-4235-A728-8A70DB7E119B}" srcOrd="1" destOrd="0" parTransId="{6E91209C-9B51-47FB-9C82-54FCB8CF488B}" sibTransId="{C822A6BD-84D5-4E3D-AFCD-C02B18261291}"/>
    <dgm:cxn modelId="{1AA91A40-54B3-43FE-AF10-0E59595438B2}" type="presOf" srcId="{0D0AB4EB-8873-4167-93D7-2D44EDB0CD73}" destId="{68CBFA47-FFE9-4539-97AD-AC601F45D02F}" srcOrd="0" destOrd="0" presId="urn:microsoft.com/office/officeart/2005/8/layout/process4"/>
    <dgm:cxn modelId="{63BFE575-8F70-4633-B781-182FDD322A22}" srcId="{5816C510-920E-47EF-A826-16A5F76A3CA4}" destId="{F1510E10-D2E0-4206-8FF6-042A907113BA}" srcOrd="1" destOrd="0" parTransId="{CDDF0412-E453-4D4F-8E25-A20AD1E9D48C}" sibTransId="{4496137B-C69E-4CD9-808D-E47DA718629A}"/>
    <dgm:cxn modelId="{95AC081B-B841-4D9C-9FF5-2392FC7042F8}" srcId="{0D0AB4EB-8873-4167-93D7-2D44EDB0CD73}" destId="{8DF1D6C3-A015-4842-9090-C787CFCB6615}" srcOrd="2" destOrd="0" parTransId="{97CCD6EB-1566-4A98-8631-DA651A8D9B9C}" sibTransId="{F3E72B2B-F688-4920-9453-32991088A3F1}"/>
    <dgm:cxn modelId="{05A3EAD5-76D5-4EE2-A86D-9535E9BE8FF5}" type="presOf" srcId="{96BFB2FF-583E-44D9-B3A5-717034D499BA}" destId="{11DD5491-A083-44E9-A838-29DD7A45E56F}" srcOrd="0" destOrd="0" presId="urn:microsoft.com/office/officeart/2005/8/layout/process4"/>
    <dgm:cxn modelId="{B3409934-5756-4CE4-99D2-BEF18D33523D}" type="presOf" srcId="{795DAA4D-9E67-4846-843E-553B7C5C35E3}" destId="{9A5E8B79-1FEE-4E65-8121-AC4BD28EF54F}" srcOrd="0" destOrd="0" presId="urn:microsoft.com/office/officeart/2005/8/layout/process4"/>
    <dgm:cxn modelId="{D2DC30DE-7509-42D7-8EF6-47291BFCEE7F}" srcId="{F1510E10-D2E0-4206-8FF6-042A907113BA}" destId="{96BFB2FF-583E-44D9-B3A5-717034D499BA}" srcOrd="0" destOrd="0" parTransId="{F89DB53A-C70F-462B-AD45-1E13A5D68989}" sibTransId="{C9418F60-A4CB-49B7-821B-C376C4973C1A}"/>
    <dgm:cxn modelId="{80821407-7337-4FCA-8134-EEFA14797DF8}" srcId="{5816C510-920E-47EF-A826-16A5F76A3CA4}" destId="{0D0AB4EB-8873-4167-93D7-2D44EDB0CD73}" srcOrd="0" destOrd="0" parTransId="{E2ED2041-EFBA-4F4B-85E3-5991495D8538}" sibTransId="{42476372-9099-4DA0-AB8B-EF93042AD2DF}"/>
    <dgm:cxn modelId="{DFB7799E-C6BE-4241-9AE6-EA28B4D7EF5E}" type="presOf" srcId="{5167D7B4-0392-4775-B11F-A84F458040D5}" destId="{36E60694-3668-4E7F-88E5-C4306BAB765A}" srcOrd="0" destOrd="0" presId="urn:microsoft.com/office/officeart/2005/8/layout/process4"/>
    <dgm:cxn modelId="{4B2DF4A9-D35F-4B3B-9F2D-2A6669873680}" type="presOf" srcId="{5816C510-920E-47EF-A826-16A5F76A3CA4}" destId="{B77288AE-025F-4276-AFDC-3A5877D709BB}" srcOrd="0" destOrd="0" presId="urn:microsoft.com/office/officeart/2005/8/layout/process4"/>
    <dgm:cxn modelId="{1B9F938D-DA91-41DA-B0C4-A7AB22C2DB29}" type="presParOf" srcId="{B77288AE-025F-4276-AFDC-3A5877D709BB}" destId="{F74728D9-26E8-4491-BC0C-63C32E346AB0}" srcOrd="0" destOrd="0" presId="urn:microsoft.com/office/officeart/2005/8/layout/process4"/>
    <dgm:cxn modelId="{24BE8E87-ADB6-4DB4-B614-03A187AF0F47}" type="presParOf" srcId="{F74728D9-26E8-4491-BC0C-63C32E346AB0}" destId="{331153F9-0005-44AF-98DC-B8068D80793B}" srcOrd="0" destOrd="0" presId="urn:microsoft.com/office/officeart/2005/8/layout/process4"/>
    <dgm:cxn modelId="{3D4A0E13-C7E2-438D-A1C4-9F0E4A468B77}" type="presParOf" srcId="{F74728D9-26E8-4491-BC0C-63C32E346AB0}" destId="{9D9C117B-D811-40BF-835C-5B5AB9BF206E}" srcOrd="1" destOrd="0" presId="urn:microsoft.com/office/officeart/2005/8/layout/process4"/>
    <dgm:cxn modelId="{45C2035A-AEE3-4AC2-806E-63D4E189388F}" type="presParOf" srcId="{F74728D9-26E8-4491-BC0C-63C32E346AB0}" destId="{061B5AD9-B584-4254-9FB0-350FA7398871}" srcOrd="2" destOrd="0" presId="urn:microsoft.com/office/officeart/2005/8/layout/process4"/>
    <dgm:cxn modelId="{F2087E4A-2653-4563-A2EE-1CA85F08B438}" type="presParOf" srcId="{061B5AD9-B584-4254-9FB0-350FA7398871}" destId="{11DD5491-A083-44E9-A838-29DD7A45E56F}" srcOrd="0" destOrd="0" presId="urn:microsoft.com/office/officeart/2005/8/layout/process4"/>
    <dgm:cxn modelId="{F110A139-C33C-4242-82DD-BAE3AE88BAED}" type="presParOf" srcId="{061B5AD9-B584-4254-9FB0-350FA7398871}" destId="{36E60694-3668-4E7F-88E5-C4306BAB765A}" srcOrd="1" destOrd="0" presId="urn:microsoft.com/office/officeart/2005/8/layout/process4"/>
    <dgm:cxn modelId="{019DC44C-52CA-4211-97CF-8F6E734291AF}" type="presParOf" srcId="{061B5AD9-B584-4254-9FB0-350FA7398871}" destId="{EABD02CE-8D29-4BAC-97CE-40134940E2DE}" srcOrd="2" destOrd="0" presId="urn:microsoft.com/office/officeart/2005/8/layout/process4"/>
    <dgm:cxn modelId="{1F48BFEC-23E7-4436-B421-8B905DF49451}" type="presParOf" srcId="{B77288AE-025F-4276-AFDC-3A5877D709BB}" destId="{E7764F54-48D9-44F5-806C-45929DCB9B9C}" srcOrd="1" destOrd="0" presId="urn:microsoft.com/office/officeart/2005/8/layout/process4"/>
    <dgm:cxn modelId="{9AC7729E-0AB1-4D8A-BBCC-78C865051F32}" type="presParOf" srcId="{B77288AE-025F-4276-AFDC-3A5877D709BB}" destId="{1D6CB81A-071C-4C6A-900B-7AE1E37AA1F2}" srcOrd="2" destOrd="0" presId="urn:microsoft.com/office/officeart/2005/8/layout/process4"/>
    <dgm:cxn modelId="{C9803CE7-7D7C-4796-99D5-363B3F3D6226}" type="presParOf" srcId="{1D6CB81A-071C-4C6A-900B-7AE1E37AA1F2}" destId="{68CBFA47-FFE9-4539-97AD-AC601F45D02F}" srcOrd="0" destOrd="0" presId="urn:microsoft.com/office/officeart/2005/8/layout/process4"/>
    <dgm:cxn modelId="{EB3A07DC-9805-491B-818B-B11DC3397A08}" type="presParOf" srcId="{1D6CB81A-071C-4C6A-900B-7AE1E37AA1F2}" destId="{9441F231-473E-4B52-B37E-2B8033A2078F}" srcOrd="1" destOrd="0" presId="urn:microsoft.com/office/officeart/2005/8/layout/process4"/>
    <dgm:cxn modelId="{7B2EF3E5-E72B-4F8D-AE1D-ED285F3F5718}" type="presParOf" srcId="{1D6CB81A-071C-4C6A-900B-7AE1E37AA1F2}" destId="{60FA7375-C4BE-483B-B043-CDCC5E001079}" srcOrd="2" destOrd="0" presId="urn:microsoft.com/office/officeart/2005/8/layout/process4"/>
    <dgm:cxn modelId="{B5EB0E10-D0CA-454E-9D42-8062730D87D1}" type="presParOf" srcId="{60FA7375-C4BE-483B-B043-CDCC5E001079}" destId="{9A5E8B79-1FEE-4E65-8121-AC4BD28EF54F}" srcOrd="0" destOrd="0" presId="urn:microsoft.com/office/officeart/2005/8/layout/process4"/>
    <dgm:cxn modelId="{A1DCD675-67C5-40F6-BF0D-DD27385BDB9A}" type="presParOf" srcId="{60FA7375-C4BE-483B-B043-CDCC5E001079}" destId="{D467BBB4-6F53-488F-9958-51043BCD2913}" srcOrd="1" destOrd="0" presId="urn:microsoft.com/office/officeart/2005/8/layout/process4"/>
    <dgm:cxn modelId="{53187927-45DC-4B8E-8FDD-00FED8CF3534}" type="presParOf" srcId="{60FA7375-C4BE-483B-B043-CDCC5E001079}" destId="{A82F70F2-772C-4348-803F-6C538B2FE86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47EF59F-4466-46AB-83D8-C1DB982918E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FC1C450-B826-4762-9D76-1CB8C71E22D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B83214E3-2A53-4CF3-A4AC-00C818201D00}" type="parTrans" cxnId="{9932B205-0684-4EE2-A7B7-A513D64E74BB}">
      <dgm:prSet/>
      <dgm:spPr/>
      <dgm:t>
        <a:bodyPr/>
        <a:lstStyle/>
        <a:p>
          <a:endParaRPr lang="de-DE"/>
        </a:p>
      </dgm:t>
    </dgm:pt>
    <dgm:pt modelId="{84D56A98-9156-4C63-A56A-0BA12AEEF70D}" type="sibTrans" cxnId="{9932B205-0684-4EE2-A7B7-A513D64E74BB}">
      <dgm:prSet/>
      <dgm:spPr/>
      <dgm:t>
        <a:bodyPr/>
        <a:lstStyle/>
        <a:p>
          <a:endParaRPr lang="de-DE"/>
        </a:p>
      </dgm:t>
    </dgm:pt>
    <dgm:pt modelId="{916A8D04-52A2-4573-8E42-3E132188A57D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1</a:t>
          </a:r>
          <a:endParaRPr lang="de-DE" dirty="0">
            <a:solidFill>
              <a:schemeClr val="tx1"/>
            </a:solidFill>
          </a:endParaRPr>
        </a:p>
      </dgm:t>
    </dgm:pt>
    <dgm:pt modelId="{6B0972C2-C116-4FFA-8C22-F2583AD459A3}" type="parTrans" cxnId="{2A9DCDCC-C69E-409E-B6B9-47EE291DDB4F}">
      <dgm:prSet/>
      <dgm:spPr/>
      <dgm:t>
        <a:bodyPr/>
        <a:lstStyle/>
        <a:p>
          <a:endParaRPr lang="de-DE"/>
        </a:p>
      </dgm:t>
    </dgm:pt>
    <dgm:pt modelId="{F26E0955-59F9-46A0-8397-1B8BDDD7C89A}" type="sibTrans" cxnId="{2A9DCDCC-C69E-409E-B6B9-47EE291DDB4F}">
      <dgm:prSet/>
      <dgm:spPr/>
      <dgm:t>
        <a:bodyPr/>
        <a:lstStyle/>
        <a:p>
          <a:endParaRPr lang="de-DE"/>
        </a:p>
      </dgm:t>
    </dgm:pt>
    <dgm:pt modelId="{838C9158-579B-4974-8829-E99035E2719D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2</a:t>
          </a:r>
          <a:endParaRPr lang="de-DE" dirty="0">
            <a:solidFill>
              <a:schemeClr val="tx1"/>
            </a:solidFill>
          </a:endParaRPr>
        </a:p>
      </dgm:t>
    </dgm:pt>
    <dgm:pt modelId="{476FBDA5-4F3C-43F6-980A-1CC7B12F9D4D}" type="parTrans" cxnId="{A00801F0-DB40-4CE8-A0D2-4B6A1319383E}">
      <dgm:prSet/>
      <dgm:spPr/>
      <dgm:t>
        <a:bodyPr/>
        <a:lstStyle/>
        <a:p>
          <a:endParaRPr lang="de-DE"/>
        </a:p>
      </dgm:t>
    </dgm:pt>
    <dgm:pt modelId="{2F7A4ACD-0C98-4ECA-8649-4F7D50841C3A}" type="sibTrans" cxnId="{A00801F0-DB40-4CE8-A0D2-4B6A1319383E}">
      <dgm:prSet/>
      <dgm:spPr/>
      <dgm:t>
        <a:bodyPr/>
        <a:lstStyle/>
        <a:p>
          <a:endParaRPr lang="de-DE"/>
        </a:p>
      </dgm:t>
    </dgm:pt>
    <dgm:pt modelId="{7F5A1EF5-218E-4FD7-BC9A-148F923B04CC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3</a:t>
          </a:r>
          <a:endParaRPr lang="de-DE" dirty="0">
            <a:solidFill>
              <a:schemeClr val="tx1"/>
            </a:solidFill>
          </a:endParaRPr>
        </a:p>
      </dgm:t>
    </dgm:pt>
    <dgm:pt modelId="{0C2067B2-50A9-4313-A637-270E714B3B4C}" type="parTrans" cxnId="{7977D8B8-0F7F-4C9A-831F-5D8068456E6F}">
      <dgm:prSet/>
      <dgm:spPr/>
      <dgm:t>
        <a:bodyPr/>
        <a:lstStyle/>
        <a:p>
          <a:endParaRPr lang="de-DE"/>
        </a:p>
      </dgm:t>
    </dgm:pt>
    <dgm:pt modelId="{F2045087-D267-463D-AAFE-18807604806C}" type="sibTrans" cxnId="{7977D8B8-0F7F-4C9A-831F-5D8068456E6F}">
      <dgm:prSet/>
      <dgm:spPr/>
      <dgm:t>
        <a:bodyPr/>
        <a:lstStyle/>
        <a:p>
          <a:endParaRPr lang="de-DE"/>
        </a:p>
      </dgm:t>
    </dgm:pt>
    <dgm:pt modelId="{00C07664-A3ED-49C7-AA93-5CF82CBDEA9A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6246716D-B666-497D-9B72-A0BCD2C04A29}" type="parTrans" cxnId="{50EA0FE8-07C0-49D3-A005-76DB3206E9BF}">
      <dgm:prSet/>
      <dgm:spPr/>
      <dgm:t>
        <a:bodyPr/>
        <a:lstStyle/>
        <a:p>
          <a:endParaRPr lang="de-DE"/>
        </a:p>
      </dgm:t>
    </dgm:pt>
    <dgm:pt modelId="{A38E63E8-D3DE-42FF-8F99-F55FCA75B8CF}" type="sibTrans" cxnId="{50EA0FE8-07C0-49D3-A005-76DB3206E9BF}">
      <dgm:prSet/>
      <dgm:spPr/>
      <dgm:t>
        <a:bodyPr/>
        <a:lstStyle/>
        <a:p>
          <a:endParaRPr lang="de-DE"/>
        </a:p>
      </dgm:t>
    </dgm:pt>
    <dgm:pt modelId="{A9643F2B-AE35-4AFB-B47F-1C5729AFB326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4</a:t>
          </a:r>
          <a:endParaRPr lang="de-DE" dirty="0">
            <a:solidFill>
              <a:schemeClr val="tx1"/>
            </a:solidFill>
          </a:endParaRPr>
        </a:p>
      </dgm:t>
    </dgm:pt>
    <dgm:pt modelId="{75192D00-DB70-46E8-AE84-C622EBA1C92C}" type="parTrans" cxnId="{C8BA255D-D341-4726-9F6F-FFCDAFF7A1FC}">
      <dgm:prSet/>
      <dgm:spPr/>
      <dgm:t>
        <a:bodyPr/>
        <a:lstStyle/>
        <a:p>
          <a:endParaRPr lang="de-DE"/>
        </a:p>
      </dgm:t>
    </dgm:pt>
    <dgm:pt modelId="{BD74130A-CD75-4919-9735-1289B3EFE912}" type="sibTrans" cxnId="{C8BA255D-D341-4726-9F6F-FFCDAFF7A1FC}">
      <dgm:prSet/>
      <dgm:spPr/>
      <dgm:t>
        <a:bodyPr/>
        <a:lstStyle/>
        <a:p>
          <a:endParaRPr lang="de-DE"/>
        </a:p>
      </dgm:t>
    </dgm:pt>
    <dgm:pt modelId="{976E3BD6-BBE7-4D69-8B48-3251050A2646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5</a:t>
          </a:r>
          <a:endParaRPr lang="de-DE" dirty="0">
            <a:solidFill>
              <a:schemeClr val="tx1"/>
            </a:solidFill>
          </a:endParaRPr>
        </a:p>
      </dgm:t>
    </dgm:pt>
    <dgm:pt modelId="{83D525B6-740D-474E-94B4-13F820DE0E19}" type="parTrans" cxnId="{16F2B3F9-4CFA-42CF-BD24-EEBDEECC5E2C}">
      <dgm:prSet/>
      <dgm:spPr/>
      <dgm:t>
        <a:bodyPr/>
        <a:lstStyle/>
        <a:p>
          <a:endParaRPr lang="de-DE"/>
        </a:p>
      </dgm:t>
    </dgm:pt>
    <dgm:pt modelId="{240DC485-C49C-4D24-BBFF-D0AE04386761}" type="sibTrans" cxnId="{16F2B3F9-4CFA-42CF-BD24-EEBDEECC5E2C}">
      <dgm:prSet/>
      <dgm:spPr/>
      <dgm:t>
        <a:bodyPr/>
        <a:lstStyle/>
        <a:p>
          <a:endParaRPr lang="de-DE"/>
        </a:p>
      </dgm:t>
    </dgm:pt>
    <dgm:pt modelId="{86B0B1FC-0F3E-4DAC-815F-746E343A79E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de-DE" dirty="0" smtClean="0">
              <a:solidFill>
                <a:schemeClr val="tx1"/>
              </a:solidFill>
            </a:rPr>
            <a:t>Punkt 6</a:t>
          </a:r>
          <a:endParaRPr lang="de-DE" dirty="0">
            <a:solidFill>
              <a:schemeClr val="tx1"/>
            </a:solidFill>
          </a:endParaRPr>
        </a:p>
      </dgm:t>
    </dgm:pt>
    <dgm:pt modelId="{10C97D1A-B952-499E-91A6-C6405C0B7E61}" type="parTrans" cxnId="{1BD4CEA6-A537-4BFB-A9DC-2553968B7612}">
      <dgm:prSet/>
      <dgm:spPr/>
      <dgm:t>
        <a:bodyPr/>
        <a:lstStyle/>
        <a:p>
          <a:endParaRPr lang="de-DE"/>
        </a:p>
      </dgm:t>
    </dgm:pt>
    <dgm:pt modelId="{C9491816-FC7D-4FEC-8E5D-0C19321A0FB7}" type="sibTrans" cxnId="{1BD4CEA6-A537-4BFB-A9DC-2553968B7612}">
      <dgm:prSet/>
      <dgm:spPr/>
      <dgm:t>
        <a:bodyPr/>
        <a:lstStyle/>
        <a:p>
          <a:endParaRPr lang="de-DE"/>
        </a:p>
      </dgm:t>
    </dgm:pt>
    <dgm:pt modelId="{8591C9B6-029A-4AA0-BBE2-F607DE13E5F8}" type="pres">
      <dgm:prSet presAssocID="{147EF59F-4466-46AB-83D8-C1DB982918E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3E6B3D-B68C-45A7-A507-60B8E0299618}" type="pres">
      <dgm:prSet presAssocID="{CFC1C450-B826-4762-9D76-1CB8C71E22D0}" presName="vertOne" presStyleCnt="0"/>
      <dgm:spPr/>
    </dgm:pt>
    <dgm:pt modelId="{DDB07698-667B-4330-8ACC-CF6209CF04F2}" type="pres">
      <dgm:prSet presAssocID="{CFC1C450-B826-4762-9D76-1CB8C71E22D0}" presName="txOne" presStyleLbl="node0" presStyleIdx="0" presStyleCnt="2">
        <dgm:presLayoutVars>
          <dgm:chPref val="3"/>
        </dgm:presLayoutVars>
      </dgm:prSet>
      <dgm:spPr/>
    </dgm:pt>
    <dgm:pt modelId="{9861AEAD-2592-4A99-BE77-E6124EA64C10}" type="pres">
      <dgm:prSet presAssocID="{CFC1C450-B826-4762-9D76-1CB8C71E22D0}" presName="parTransOne" presStyleCnt="0"/>
      <dgm:spPr/>
    </dgm:pt>
    <dgm:pt modelId="{6D7402B5-24C3-4954-9228-FDFD15889D08}" type="pres">
      <dgm:prSet presAssocID="{CFC1C450-B826-4762-9D76-1CB8C71E22D0}" presName="horzOne" presStyleCnt="0"/>
      <dgm:spPr/>
    </dgm:pt>
    <dgm:pt modelId="{6FE5DE4B-9718-440B-B579-824EC2E69FAE}" type="pres">
      <dgm:prSet presAssocID="{916A8D04-52A2-4573-8E42-3E132188A57D}" presName="vertTwo" presStyleCnt="0"/>
      <dgm:spPr/>
    </dgm:pt>
    <dgm:pt modelId="{C270C234-8FB0-4934-95A2-05DB4F3B59B3}" type="pres">
      <dgm:prSet presAssocID="{916A8D04-52A2-4573-8E42-3E132188A57D}" presName="txTwo" presStyleLbl="node2" presStyleIdx="0" presStyleCnt="6">
        <dgm:presLayoutVars>
          <dgm:chPref val="3"/>
        </dgm:presLayoutVars>
      </dgm:prSet>
      <dgm:spPr/>
    </dgm:pt>
    <dgm:pt modelId="{FE658A2E-9F95-4BF6-AD2A-524E43675C79}" type="pres">
      <dgm:prSet presAssocID="{916A8D04-52A2-4573-8E42-3E132188A57D}" presName="horzTwo" presStyleCnt="0"/>
      <dgm:spPr/>
    </dgm:pt>
    <dgm:pt modelId="{B36449AA-62E4-4BD6-87B8-17444353F7F6}" type="pres">
      <dgm:prSet presAssocID="{F26E0955-59F9-46A0-8397-1B8BDDD7C89A}" presName="sibSpaceTwo" presStyleCnt="0"/>
      <dgm:spPr/>
    </dgm:pt>
    <dgm:pt modelId="{4423B643-5439-44B1-9FFC-9038B0ED0798}" type="pres">
      <dgm:prSet presAssocID="{838C9158-579B-4974-8829-E99035E2719D}" presName="vertTwo" presStyleCnt="0"/>
      <dgm:spPr/>
    </dgm:pt>
    <dgm:pt modelId="{AEC7ABA1-8E52-4AA4-9A58-44B073F52B14}" type="pres">
      <dgm:prSet presAssocID="{838C9158-579B-4974-8829-E99035E2719D}" presName="txTwo" presStyleLbl="node2" presStyleIdx="1" presStyleCnt="6">
        <dgm:presLayoutVars>
          <dgm:chPref val="3"/>
        </dgm:presLayoutVars>
      </dgm:prSet>
      <dgm:spPr/>
    </dgm:pt>
    <dgm:pt modelId="{A8428610-4B6F-4C3F-BE19-757946FF1C9A}" type="pres">
      <dgm:prSet presAssocID="{838C9158-579B-4974-8829-E99035E2719D}" presName="horzTwo" presStyleCnt="0"/>
      <dgm:spPr/>
    </dgm:pt>
    <dgm:pt modelId="{62C78197-EBD4-48E7-9F82-2294C3458B59}" type="pres">
      <dgm:prSet presAssocID="{2F7A4ACD-0C98-4ECA-8649-4F7D50841C3A}" presName="sibSpaceTwo" presStyleCnt="0"/>
      <dgm:spPr/>
    </dgm:pt>
    <dgm:pt modelId="{065BF9B6-C39C-4668-A0FD-D397B20C1E96}" type="pres">
      <dgm:prSet presAssocID="{7F5A1EF5-218E-4FD7-BC9A-148F923B04CC}" presName="vertTwo" presStyleCnt="0"/>
      <dgm:spPr/>
    </dgm:pt>
    <dgm:pt modelId="{F331E9C6-0AF5-4B32-88BD-D5254C20963E}" type="pres">
      <dgm:prSet presAssocID="{7F5A1EF5-218E-4FD7-BC9A-148F923B04CC}" presName="txTwo" presStyleLbl="node2" presStyleIdx="2" presStyleCnt="6">
        <dgm:presLayoutVars>
          <dgm:chPref val="3"/>
        </dgm:presLayoutVars>
      </dgm:prSet>
      <dgm:spPr/>
    </dgm:pt>
    <dgm:pt modelId="{250CA0E9-F60D-4335-AF65-19CB2F6DC12A}" type="pres">
      <dgm:prSet presAssocID="{7F5A1EF5-218E-4FD7-BC9A-148F923B04CC}" presName="horzTwo" presStyleCnt="0"/>
      <dgm:spPr/>
    </dgm:pt>
    <dgm:pt modelId="{9958C035-98BB-4587-BF91-63A34D0F6C87}" type="pres">
      <dgm:prSet presAssocID="{84D56A98-9156-4C63-A56A-0BA12AEEF70D}" presName="sibSpaceOne" presStyleCnt="0"/>
      <dgm:spPr/>
    </dgm:pt>
    <dgm:pt modelId="{41D7A628-0B02-4959-BA25-99A6F8F9C5A2}" type="pres">
      <dgm:prSet presAssocID="{00C07664-A3ED-49C7-AA93-5CF82CBDEA9A}" presName="vertOne" presStyleCnt="0"/>
      <dgm:spPr/>
    </dgm:pt>
    <dgm:pt modelId="{5AE5FFCD-AEC9-4B70-897E-EC4CA28564F8}" type="pres">
      <dgm:prSet presAssocID="{00C07664-A3ED-49C7-AA93-5CF82CBDEA9A}" presName="txOne" presStyleLbl="node0" presStyleIdx="1" presStyleCnt="2">
        <dgm:presLayoutVars>
          <dgm:chPref val="3"/>
        </dgm:presLayoutVars>
      </dgm:prSet>
      <dgm:spPr/>
    </dgm:pt>
    <dgm:pt modelId="{593A25F1-6902-427B-A4BF-C65E551AD175}" type="pres">
      <dgm:prSet presAssocID="{00C07664-A3ED-49C7-AA93-5CF82CBDEA9A}" presName="parTransOne" presStyleCnt="0"/>
      <dgm:spPr/>
    </dgm:pt>
    <dgm:pt modelId="{F513E604-A634-489A-8B05-98B2C97167BE}" type="pres">
      <dgm:prSet presAssocID="{00C07664-A3ED-49C7-AA93-5CF82CBDEA9A}" presName="horzOne" presStyleCnt="0"/>
      <dgm:spPr/>
    </dgm:pt>
    <dgm:pt modelId="{C2593726-4C42-44A9-AD6E-FEB6615B04BF}" type="pres">
      <dgm:prSet presAssocID="{A9643F2B-AE35-4AFB-B47F-1C5729AFB326}" presName="vertTwo" presStyleCnt="0"/>
      <dgm:spPr/>
    </dgm:pt>
    <dgm:pt modelId="{0FC9FF61-43CD-441C-BB17-418420FCB0E5}" type="pres">
      <dgm:prSet presAssocID="{A9643F2B-AE35-4AFB-B47F-1C5729AFB326}" presName="txTwo" presStyleLbl="node2" presStyleIdx="3" presStyleCnt="6">
        <dgm:presLayoutVars>
          <dgm:chPref val="3"/>
        </dgm:presLayoutVars>
      </dgm:prSet>
      <dgm:spPr/>
    </dgm:pt>
    <dgm:pt modelId="{0629AFBF-9BE2-4F0D-A954-856974B6A9E9}" type="pres">
      <dgm:prSet presAssocID="{A9643F2B-AE35-4AFB-B47F-1C5729AFB326}" presName="horzTwo" presStyleCnt="0"/>
      <dgm:spPr/>
    </dgm:pt>
    <dgm:pt modelId="{3693C6DD-3E3A-43F3-AFE4-DD75813055F8}" type="pres">
      <dgm:prSet presAssocID="{BD74130A-CD75-4919-9735-1289B3EFE912}" presName="sibSpaceTwo" presStyleCnt="0"/>
      <dgm:spPr/>
    </dgm:pt>
    <dgm:pt modelId="{C193D5A0-DD60-4D41-A141-646A1F55DB04}" type="pres">
      <dgm:prSet presAssocID="{976E3BD6-BBE7-4D69-8B48-3251050A2646}" presName="vertTwo" presStyleCnt="0"/>
      <dgm:spPr/>
    </dgm:pt>
    <dgm:pt modelId="{9E63D164-4EF8-488F-9CA3-17ED32542716}" type="pres">
      <dgm:prSet presAssocID="{976E3BD6-BBE7-4D69-8B48-3251050A2646}" presName="txTwo" presStyleLbl="node2" presStyleIdx="4" presStyleCnt="6">
        <dgm:presLayoutVars>
          <dgm:chPref val="3"/>
        </dgm:presLayoutVars>
      </dgm:prSet>
      <dgm:spPr/>
    </dgm:pt>
    <dgm:pt modelId="{B4AD346C-1E13-4702-AAC2-C9BDD55E1A12}" type="pres">
      <dgm:prSet presAssocID="{976E3BD6-BBE7-4D69-8B48-3251050A2646}" presName="horzTwo" presStyleCnt="0"/>
      <dgm:spPr/>
    </dgm:pt>
    <dgm:pt modelId="{01C32F69-A72C-406F-A517-1883F0E18FA6}" type="pres">
      <dgm:prSet presAssocID="{240DC485-C49C-4D24-BBFF-D0AE04386761}" presName="sibSpaceTwo" presStyleCnt="0"/>
      <dgm:spPr/>
    </dgm:pt>
    <dgm:pt modelId="{FC4DC46D-C9A1-4695-82D2-9D5C5246A51C}" type="pres">
      <dgm:prSet presAssocID="{86B0B1FC-0F3E-4DAC-815F-746E343A79E3}" presName="vertTwo" presStyleCnt="0"/>
      <dgm:spPr/>
    </dgm:pt>
    <dgm:pt modelId="{21689891-613E-4363-A00D-C4D818E3B1BB}" type="pres">
      <dgm:prSet presAssocID="{86B0B1FC-0F3E-4DAC-815F-746E343A79E3}" presName="txTwo" presStyleLbl="node2" presStyleIdx="5" presStyleCnt="6">
        <dgm:presLayoutVars>
          <dgm:chPref val="3"/>
        </dgm:presLayoutVars>
      </dgm:prSet>
      <dgm:spPr/>
    </dgm:pt>
    <dgm:pt modelId="{129881DD-470D-4A8E-B290-52AEFFD5BB14}" type="pres">
      <dgm:prSet presAssocID="{86B0B1FC-0F3E-4DAC-815F-746E343A79E3}" presName="horzTwo" presStyleCnt="0"/>
      <dgm:spPr/>
    </dgm:pt>
  </dgm:ptLst>
  <dgm:cxnLst>
    <dgm:cxn modelId="{D4FC9D6C-E4ED-4891-A4CC-D6D51E60C093}" type="presOf" srcId="{147EF59F-4466-46AB-83D8-C1DB982918EE}" destId="{8591C9B6-029A-4AA0-BBE2-F607DE13E5F8}" srcOrd="0" destOrd="0" presId="urn:microsoft.com/office/officeart/2005/8/layout/hierarchy4"/>
    <dgm:cxn modelId="{D83A86F7-9126-413A-A135-A07031412370}" type="presOf" srcId="{976E3BD6-BBE7-4D69-8B48-3251050A2646}" destId="{9E63D164-4EF8-488F-9CA3-17ED32542716}" srcOrd="0" destOrd="0" presId="urn:microsoft.com/office/officeart/2005/8/layout/hierarchy4"/>
    <dgm:cxn modelId="{16F2B3F9-4CFA-42CF-BD24-EEBDEECC5E2C}" srcId="{00C07664-A3ED-49C7-AA93-5CF82CBDEA9A}" destId="{976E3BD6-BBE7-4D69-8B48-3251050A2646}" srcOrd="1" destOrd="0" parTransId="{83D525B6-740D-474E-94B4-13F820DE0E19}" sibTransId="{240DC485-C49C-4D24-BBFF-D0AE04386761}"/>
    <dgm:cxn modelId="{9932B205-0684-4EE2-A7B7-A513D64E74BB}" srcId="{147EF59F-4466-46AB-83D8-C1DB982918EE}" destId="{CFC1C450-B826-4762-9D76-1CB8C71E22D0}" srcOrd="0" destOrd="0" parTransId="{B83214E3-2A53-4CF3-A4AC-00C818201D00}" sibTransId="{84D56A98-9156-4C63-A56A-0BA12AEEF70D}"/>
    <dgm:cxn modelId="{B51AF759-8E01-42F7-9375-6D68C81488B2}" type="presOf" srcId="{7F5A1EF5-218E-4FD7-BC9A-148F923B04CC}" destId="{F331E9C6-0AF5-4B32-88BD-D5254C20963E}" srcOrd="0" destOrd="0" presId="urn:microsoft.com/office/officeart/2005/8/layout/hierarchy4"/>
    <dgm:cxn modelId="{E012F5DD-4F5C-40ED-A14A-5DDFCE327A0F}" type="presOf" srcId="{00C07664-A3ED-49C7-AA93-5CF82CBDEA9A}" destId="{5AE5FFCD-AEC9-4B70-897E-EC4CA28564F8}" srcOrd="0" destOrd="0" presId="urn:microsoft.com/office/officeart/2005/8/layout/hierarchy4"/>
    <dgm:cxn modelId="{A00801F0-DB40-4CE8-A0D2-4B6A1319383E}" srcId="{CFC1C450-B826-4762-9D76-1CB8C71E22D0}" destId="{838C9158-579B-4974-8829-E99035E2719D}" srcOrd="1" destOrd="0" parTransId="{476FBDA5-4F3C-43F6-980A-1CC7B12F9D4D}" sibTransId="{2F7A4ACD-0C98-4ECA-8649-4F7D50841C3A}"/>
    <dgm:cxn modelId="{448E3E8E-A4C9-4B67-A284-01455D061BB2}" type="presOf" srcId="{838C9158-579B-4974-8829-E99035E2719D}" destId="{AEC7ABA1-8E52-4AA4-9A58-44B073F52B14}" srcOrd="0" destOrd="0" presId="urn:microsoft.com/office/officeart/2005/8/layout/hierarchy4"/>
    <dgm:cxn modelId="{C8BA255D-D341-4726-9F6F-FFCDAFF7A1FC}" srcId="{00C07664-A3ED-49C7-AA93-5CF82CBDEA9A}" destId="{A9643F2B-AE35-4AFB-B47F-1C5729AFB326}" srcOrd="0" destOrd="0" parTransId="{75192D00-DB70-46E8-AE84-C622EBA1C92C}" sibTransId="{BD74130A-CD75-4919-9735-1289B3EFE912}"/>
    <dgm:cxn modelId="{19F2C807-67D4-4D0F-B8AF-44693DCD80AE}" type="presOf" srcId="{916A8D04-52A2-4573-8E42-3E132188A57D}" destId="{C270C234-8FB0-4934-95A2-05DB4F3B59B3}" srcOrd="0" destOrd="0" presId="urn:microsoft.com/office/officeart/2005/8/layout/hierarchy4"/>
    <dgm:cxn modelId="{7977D8B8-0F7F-4C9A-831F-5D8068456E6F}" srcId="{CFC1C450-B826-4762-9D76-1CB8C71E22D0}" destId="{7F5A1EF5-218E-4FD7-BC9A-148F923B04CC}" srcOrd="2" destOrd="0" parTransId="{0C2067B2-50A9-4313-A637-270E714B3B4C}" sibTransId="{F2045087-D267-463D-AAFE-18807604806C}"/>
    <dgm:cxn modelId="{1BD4CEA6-A537-4BFB-A9DC-2553968B7612}" srcId="{00C07664-A3ED-49C7-AA93-5CF82CBDEA9A}" destId="{86B0B1FC-0F3E-4DAC-815F-746E343A79E3}" srcOrd="2" destOrd="0" parTransId="{10C97D1A-B952-499E-91A6-C6405C0B7E61}" sibTransId="{C9491816-FC7D-4FEC-8E5D-0C19321A0FB7}"/>
    <dgm:cxn modelId="{A5D93E6C-1FD0-441C-B830-A9740584CAF6}" type="presOf" srcId="{CFC1C450-B826-4762-9D76-1CB8C71E22D0}" destId="{DDB07698-667B-4330-8ACC-CF6209CF04F2}" srcOrd="0" destOrd="0" presId="urn:microsoft.com/office/officeart/2005/8/layout/hierarchy4"/>
    <dgm:cxn modelId="{50EA0FE8-07C0-49D3-A005-76DB3206E9BF}" srcId="{147EF59F-4466-46AB-83D8-C1DB982918EE}" destId="{00C07664-A3ED-49C7-AA93-5CF82CBDEA9A}" srcOrd="1" destOrd="0" parTransId="{6246716D-B666-497D-9B72-A0BCD2C04A29}" sibTransId="{A38E63E8-D3DE-42FF-8F99-F55FCA75B8CF}"/>
    <dgm:cxn modelId="{414FD733-7F76-49A8-B814-CC5A1984CD01}" type="presOf" srcId="{A9643F2B-AE35-4AFB-B47F-1C5729AFB326}" destId="{0FC9FF61-43CD-441C-BB17-418420FCB0E5}" srcOrd="0" destOrd="0" presId="urn:microsoft.com/office/officeart/2005/8/layout/hierarchy4"/>
    <dgm:cxn modelId="{DF7AA64C-6EC3-4476-9024-2018A0C8D1CF}" type="presOf" srcId="{86B0B1FC-0F3E-4DAC-815F-746E343A79E3}" destId="{21689891-613E-4363-A00D-C4D818E3B1BB}" srcOrd="0" destOrd="0" presId="urn:microsoft.com/office/officeart/2005/8/layout/hierarchy4"/>
    <dgm:cxn modelId="{2A9DCDCC-C69E-409E-B6B9-47EE291DDB4F}" srcId="{CFC1C450-B826-4762-9D76-1CB8C71E22D0}" destId="{916A8D04-52A2-4573-8E42-3E132188A57D}" srcOrd="0" destOrd="0" parTransId="{6B0972C2-C116-4FFA-8C22-F2583AD459A3}" sibTransId="{F26E0955-59F9-46A0-8397-1B8BDDD7C89A}"/>
    <dgm:cxn modelId="{13056B5D-B4CC-4094-BD3F-2FE79EABF640}" type="presParOf" srcId="{8591C9B6-029A-4AA0-BBE2-F607DE13E5F8}" destId="{B13E6B3D-B68C-45A7-A507-60B8E0299618}" srcOrd="0" destOrd="0" presId="urn:microsoft.com/office/officeart/2005/8/layout/hierarchy4"/>
    <dgm:cxn modelId="{9F04B806-7FDF-45F7-81C9-76B204CB1286}" type="presParOf" srcId="{B13E6B3D-B68C-45A7-A507-60B8E0299618}" destId="{DDB07698-667B-4330-8ACC-CF6209CF04F2}" srcOrd="0" destOrd="0" presId="urn:microsoft.com/office/officeart/2005/8/layout/hierarchy4"/>
    <dgm:cxn modelId="{482D449C-942D-48A4-8441-A384969263CF}" type="presParOf" srcId="{B13E6B3D-B68C-45A7-A507-60B8E0299618}" destId="{9861AEAD-2592-4A99-BE77-E6124EA64C10}" srcOrd="1" destOrd="0" presId="urn:microsoft.com/office/officeart/2005/8/layout/hierarchy4"/>
    <dgm:cxn modelId="{A08D1F0F-AEE2-4A5B-AEB9-B98A32567379}" type="presParOf" srcId="{B13E6B3D-B68C-45A7-A507-60B8E0299618}" destId="{6D7402B5-24C3-4954-9228-FDFD15889D08}" srcOrd="2" destOrd="0" presId="urn:microsoft.com/office/officeart/2005/8/layout/hierarchy4"/>
    <dgm:cxn modelId="{86EDB6D5-004C-4AE6-9219-7091710D4E3F}" type="presParOf" srcId="{6D7402B5-24C3-4954-9228-FDFD15889D08}" destId="{6FE5DE4B-9718-440B-B579-824EC2E69FAE}" srcOrd="0" destOrd="0" presId="urn:microsoft.com/office/officeart/2005/8/layout/hierarchy4"/>
    <dgm:cxn modelId="{74CDBD49-02EE-4C0B-B731-F3D652DFE1A8}" type="presParOf" srcId="{6FE5DE4B-9718-440B-B579-824EC2E69FAE}" destId="{C270C234-8FB0-4934-95A2-05DB4F3B59B3}" srcOrd="0" destOrd="0" presId="urn:microsoft.com/office/officeart/2005/8/layout/hierarchy4"/>
    <dgm:cxn modelId="{04C41FD9-A7FA-47EF-AC26-012BBB318EAE}" type="presParOf" srcId="{6FE5DE4B-9718-440B-B579-824EC2E69FAE}" destId="{FE658A2E-9F95-4BF6-AD2A-524E43675C79}" srcOrd="1" destOrd="0" presId="urn:microsoft.com/office/officeart/2005/8/layout/hierarchy4"/>
    <dgm:cxn modelId="{3090B323-F7C3-49E9-9757-DBDC72A6E9EC}" type="presParOf" srcId="{6D7402B5-24C3-4954-9228-FDFD15889D08}" destId="{B36449AA-62E4-4BD6-87B8-17444353F7F6}" srcOrd="1" destOrd="0" presId="urn:microsoft.com/office/officeart/2005/8/layout/hierarchy4"/>
    <dgm:cxn modelId="{09EFCFC8-D54F-41EB-8CE7-FBA60C05FD12}" type="presParOf" srcId="{6D7402B5-24C3-4954-9228-FDFD15889D08}" destId="{4423B643-5439-44B1-9FFC-9038B0ED0798}" srcOrd="2" destOrd="0" presId="urn:microsoft.com/office/officeart/2005/8/layout/hierarchy4"/>
    <dgm:cxn modelId="{FE142C14-A26C-459D-8817-E95D2BCB28A0}" type="presParOf" srcId="{4423B643-5439-44B1-9FFC-9038B0ED0798}" destId="{AEC7ABA1-8E52-4AA4-9A58-44B073F52B14}" srcOrd="0" destOrd="0" presId="urn:microsoft.com/office/officeart/2005/8/layout/hierarchy4"/>
    <dgm:cxn modelId="{B1459122-756F-4A38-9ABB-F49A5ADE44EB}" type="presParOf" srcId="{4423B643-5439-44B1-9FFC-9038B0ED0798}" destId="{A8428610-4B6F-4C3F-BE19-757946FF1C9A}" srcOrd="1" destOrd="0" presId="urn:microsoft.com/office/officeart/2005/8/layout/hierarchy4"/>
    <dgm:cxn modelId="{56101B06-AF90-4901-AC2C-B71760AA4665}" type="presParOf" srcId="{6D7402B5-24C3-4954-9228-FDFD15889D08}" destId="{62C78197-EBD4-48E7-9F82-2294C3458B59}" srcOrd="3" destOrd="0" presId="urn:microsoft.com/office/officeart/2005/8/layout/hierarchy4"/>
    <dgm:cxn modelId="{27EDDA20-FD25-4199-9E81-BC900B852FF1}" type="presParOf" srcId="{6D7402B5-24C3-4954-9228-FDFD15889D08}" destId="{065BF9B6-C39C-4668-A0FD-D397B20C1E96}" srcOrd="4" destOrd="0" presId="urn:microsoft.com/office/officeart/2005/8/layout/hierarchy4"/>
    <dgm:cxn modelId="{E058B5BE-15CD-4A7F-BC50-21326B78A43F}" type="presParOf" srcId="{065BF9B6-C39C-4668-A0FD-D397B20C1E96}" destId="{F331E9C6-0AF5-4B32-88BD-D5254C20963E}" srcOrd="0" destOrd="0" presId="urn:microsoft.com/office/officeart/2005/8/layout/hierarchy4"/>
    <dgm:cxn modelId="{B309E034-C8F0-4EBB-BE0A-BBDCC97CA390}" type="presParOf" srcId="{065BF9B6-C39C-4668-A0FD-D397B20C1E96}" destId="{250CA0E9-F60D-4335-AF65-19CB2F6DC12A}" srcOrd="1" destOrd="0" presId="urn:microsoft.com/office/officeart/2005/8/layout/hierarchy4"/>
    <dgm:cxn modelId="{B29B84FD-DDA6-41F6-B793-311AFD2B3313}" type="presParOf" srcId="{8591C9B6-029A-4AA0-BBE2-F607DE13E5F8}" destId="{9958C035-98BB-4587-BF91-63A34D0F6C87}" srcOrd="1" destOrd="0" presId="urn:microsoft.com/office/officeart/2005/8/layout/hierarchy4"/>
    <dgm:cxn modelId="{776909A3-69BE-4EBF-84CF-74F443C5A30B}" type="presParOf" srcId="{8591C9B6-029A-4AA0-BBE2-F607DE13E5F8}" destId="{41D7A628-0B02-4959-BA25-99A6F8F9C5A2}" srcOrd="2" destOrd="0" presId="urn:microsoft.com/office/officeart/2005/8/layout/hierarchy4"/>
    <dgm:cxn modelId="{A62945B8-B31A-4746-B7CD-F6FADC1A44D3}" type="presParOf" srcId="{41D7A628-0B02-4959-BA25-99A6F8F9C5A2}" destId="{5AE5FFCD-AEC9-4B70-897E-EC4CA28564F8}" srcOrd="0" destOrd="0" presId="urn:microsoft.com/office/officeart/2005/8/layout/hierarchy4"/>
    <dgm:cxn modelId="{5F74DA8D-7727-4C0C-8ADA-CD26F46F1C97}" type="presParOf" srcId="{41D7A628-0B02-4959-BA25-99A6F8F9C5A2}" destId="{593A25F1-6902-427B-A4BF-C65E551AD175}" srcOrd="1" destOrd="0" presId="urn:microsoft.com/office/officeart/2005/8/layout/hierarchy4"/>
    <dgm:cxn modelId="{58046BC9-0D66-45BB-ACAB-1721C41855DC}" type="presParOf" srcId="{41D7A628-0B02-4959-BA25-99A6F8F9C5A2}" destId="{F513E604-A634-489A-8B05-98B2C97167BE}" srcOrd="2" destOrd="0" presId="urn:microsoft.com/office/officeart/2005/8/layout/hierarchy4"/>
    <dgm:cxn modelId="{BB106F85-0BF1-436E-AACF-2ABCB403E183}" type="presParOf" srcId="{F513E604-A634-489A-8B05-98B2C97167BE}" destId="{C2593726-4C42-44A9-AD6E-FEB6615B04BF}" srcOrd="0" destOrd="0" presId="urn:microsoft.com/office/officeart/2005/8/layout/hierarchy4"/>
    <dgm:cxn modelId="{920CD785-25E7-4BC1-9CAC-48D90CACB3FF}" type="presParOf" srcId="{C2593726-4C42-44A9-AD6E-FEB6615B04BF}" destId="{0FC9FF61-43CD-441C-BB17-418420FCB0E5}" srcOrd="0" destOrd="0" presId="urn:microsoft.com/office/officeart/2005/8/layout/hierarchy4"/>
    <dgm:cxn modelId="{4B2E4AEA-EEAB-478C-94F8-805E9EFCBE66}" type="presParOf" srcId="{C2593726-4C42-44A9-AD6E-FEB6615B04BF}" destId="{0629AFBF-9BE2-4F0D-A954-856974B6A9E9}" srcOrd="1" destOrd="0" presId="urn:microsoft.com/office/officeart/2005/8/layout/hierarchy4"/>
    <dgm:cxn modelId="{DD2E6804-BFC7-4401-9EAD-1C634B5115F9}" type="presParOf" srcId="{F513E604-A634-489A-8B05-98B2C97167BE}" destId="{3693C6DD-3E3A-43F3-AFE4-DD75813055F8}" srcOrd="1" destOrd="0" presId="urn:microsoft.com/office/officeart/2005/8/layout/hierarchy4"/>
    <dgm:cxn modelId="{AD2B01B4-8AE8-431F-9D17-FBB969DA17A7}" type="presParOf" srcId="{F513E604-A634-489A-8B05-98B2C97167BE}" destId="{C193D5A0-DD60-4D41-A141-646A1F55DB04}" srcOrd="2" destOrd="0" presId="urn:microsoft.com/office/officeart/2005/8/layout/hierarchy4"/>
    <dgm:cxn modelId="{25E8AEEA-C577-414A-ABB4-3E7CD48FAEF8}" type="presParOf" srcId="{C193D5A0-DD60-4D41-A141-646A1F55DB04}" destId="{9E63D164-4EF8-488F-9CA3-17ED32542716}" srcOrd="0" destOrd="0" presId="urn:microsoft.com/office/officeart/2005/8/layout/hierarchy4"/>
    <dgm:cxn modelId="{4600B878-2F8A-46D1-9A14-29012E4D03AD}" type="presParOf" srcId="{C193D5A0-DD60-4D41-A141-646A1F55DB04}" destId="{B4AD346C-1E13-4702-AAC2-C9BDD55E1A12}" srcOrd="1" destOrd="0" presId="urn:microsoft.com/office/officeart/2005/8/layout/hierarchy4"/>
    <dgm:cxn modelId="{803C846D-955F-456D-99C1-88AAB01AED19}" type="presParOf" srcId="{F513E604-A634-489A-8B05-98B2C97167BE}" destId="{01C32F69-A72C-406F-A517-1883F0E18FA6}" srcOrd="3" destOrd="0" presId="urn:microsoft.com/office/officeart/2005/8/layout/hierarchy4"/>
    <dgm:cxn modelId="{004401AC-4FCC-42A9-AFAA-92215E37E433}" type="presParOf" srcId="{F513E604-A634-489A-8B05-98B2C97167BE}" destId="{FC4DC46D-C9A1-4695-82D2-9D5C5246A51C}" srcOrd="4" destOrd="0" presId="urn:microsoft.com/office/officeart/2005/8/layout/hierarchy4"/>
    <dgm:cxn modelId="{7363E5EE-E643-4469-B2BA-35D962F22735}" type="presParOf" srcId="{FC4DC46D-C9A1-4695-82D2-9D5C5246A51C}" destId="{21689891-613E-4363-A00D-C4D818E3B1BB}" srcOrd="0" destOrd="0" presId="urn:microsoft.com/office/officeart/2005/8/layout/hierarchy4"/>
    <dgm:cxn modelId="{0C5DCBCF-2F42-4B33-BE36-CC531C588241}" type="presParOf" srcId="{FC4DC46D-C9A1-4695-82D2-9D5C5246A51C}" destId="{129881DD-470D-4A8E-B290-52AEFFD5BB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8F609F8-9C4E-48FE-8469-8B3873E7CC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4A6FDF7-1B08-433D-BEFF-5F9EB0DCDAF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2C65F298-753C-42E5-A62C-19605DA82BEB}" type="parTrans" cxnId="{35C87989-969B-48E3-8B7E-4120893F1619}">
      <dgm:prSet/>
      <dgm:spPr/>
      <dgm:t>
        <a:bodyPr/>
        <a:lstStyle/>
        <a:p>
          <a:endParaRPr lang="de-DE"/>
        </a:p>
      </dgm:t>
    </dgm:pt>
    <dgm:pt modelId="{1CE7768D-1E4F-4907-899E-1784AEE5B291}" type="sibTrans" cxnId="{35C87989-969B-48E3-8B7E-4120893F1619}">
      <dgm:prSet/>
      <dgm:spPr/>
      <dgm:t>
        <a:bodyPr/>
        <a:lstStyle/>
        <a:p>
          <a:endParaRPr lang="de-DE"/>
        </a:p>
      </dgm:t>
    </dgm:pt>
    <dgm:pt modelId="{4B894338-A7F8-41ED-8B85-4910D99AE0A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Punkt 1</a:t>
          </a:r>
          <a:endParaRPr lang="de-DE" dirty="0"/>
        </a:p>
      </dgm:t>
    </dgm:pt>
    <dgm:pt modelId="{23AF6FAF-8651-4126-8104-6301D434D053}" type="parTrans" cxnId="{B16F924F-BB7B-460D-8783-D4B84B910BBF}">
      <dgm:prSet/>
      <dgm:spPr/>
      <dgm:t>
        <a:bodyPr/>
        <a:lstStyle/>
        <a:p>
          <a:endParaRPr lang="de-DE"/>
        </a:p>
      </dgm:t>
    </dgm:pt>
    <dgm:pt modelId="{02D0BE57-EAED-4D74-B805-D02899936B44}" type="sibTrans" cxnId="{B16F924F-BB7B-460D-8783-D4B84B910BBF}">
      <dgm:prSet/>
      <dgm:spPr/>
      <dgm:t>
        <a:bodyPr/>
        <a:lstStyle/>
        <a:p>
          <a:endParaRPr lang="de-DE"/>
        </a:p>
      </dgm:t>
    </dgm:pt>
    <dgm:pt modelId="{B6A0F2F1-9642-46ED-B9F8-2A07835EF21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Punkt 2</a:t>
          </a:r>
          <a:endParaRPr lang="de-DE" dirty="0"/>
        </a:p>
      </dgm:t>
    </dgm:pt>
    <dgm:pt modelId="{4C441D24-D470-401A-99D6-5FC69C1FEBB8}" type="parTrans" cxnId="{BF319966-CB3C-4B00-9268-D7E00976CF74}">
      <dgm:prSet/>
      <dgm:spPr/>
      <dgm:t>
        <a:bodyPr/>
        <a:lstStyle/>
        <a:p>
          <a:endParaRPr lang="de-DE"/>
        </a:p>
      </dgm:t>
    </dgm:pt>
    <dgm:pt modelId="{1FC38CB0-1409-4A41-9D7A-9FADBD2D3954}" type="sibTrans" cxnId="{BF319966-CB3C-4B00-9268-D7E00976CF74}">
      <dgm:prSet/>
      <dgm:spPr/>
      <dgm:t>
        <a:bodyPr/>
        <a:lstStyle/>
        <a:p>
          <a:endParaRPr lang="de-DE"/>
        </a:p>
      </dgm:t>
    </dgm:pt>
    <dgm:pt modelId="{832F6E19-C7CD-4A2F-9CAB-33D2552EB63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FE73BB19-497F-46F3-8194-24B650693395}" type="parTrans" cxnId="{09C6A5ED-8AFF-4234-9492-14B7B4D76AAE}">
      <dgm:prSet/>
      <dgm:spPr/>
      <dgm:t>
        <a:bodyPr/>
        <a:lstStyle/>
        <a:p>
          <a:endParaRPr lang="de-DE"/>
        </a:p>
      </dgm:t>
    </dgm:pt>
    <dgm:pt modelId="{4AE121B6-65D9-4585-AAB9-13A037E13CCF}" type="sibTrans" cxnId="{09C6A5ED-8AFF-4234-9492-14B7B4D76AAE}">
      <dgm:prSet/>
      <dgm:spPr/>
      <dgm:t>
        <a:bodyPr/>
        <a:lstStyle/>
        <a:p>
          <a:endParaRPr lang="de-DE"/>
        </a:p>
      </dgm:t>
    </dgm:pt>
    <dgm:pt modelId="{C1C09373-62FB-4C1D-9020-145AABD61EC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43819A22-8B51-4C50-B8C9-22802A34D942}" type="parTrans" cxnId="{3D7558D2-33EA-4E3C-AD6A-2DB9A4973647}">
      <dgm:prSet/>
      <dgm:spPr/>
      <dgm:t>
        <a:bodyPr/>
        <a:lstStyle/>
        <a:p>
          <a:endParaRPr lang="de-DE"/>
        </a:p>
      </dgm:t>
    </dgm:pt>
    <dgm:pt modelId="{6AB75758-1FCA-4467-AE38-7FC13F0D5D8A}" type="sibTrans" cxnId="{3D7558D2-33EA-4E3C-AD6A-2DB9A4973647}">
      <dgm:prSet/>
      <dgm:spPr/>
      <dgm:t>
        <a:bodyPr/>
        <a:lstStyle/>
        <a:p>
          <a:endParaRPr lang="de-DE"/>
        </a:p>
      </dgm:t>
    </dgm:pt>
    <dgm:pt modelId="{0D0C2C10-6AFD-47C1-8EE3-1D421EEFB8DC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Punkt 4</a:t>
          </a:r>
          <a:endParaRPr lang="de-DE" dirty="0"/>
        </a:p>
      </dgm:t>
    </dgm:pt>
    <dgm:pt modelId="{2D61E2D2-D243-4A9B-A644-87C250EE85C7}" type="parTrans" cxnId="{67F12088-ED20-43E6-A422-AFFD41C4A83C}">
      <dgm:prSet/>
      <dgm:spPr/>
      <dgm:t>
        <a:bodyPr/>
        <a:lstStyle/>
        <a:p>
          <a:endParaRPr lang="de-DE"/>
        </a:p>
      </dgm:t>
    </dgm:pt>
    <dgm:pt modelId="{15C6F254-308C-4B76-9BBD-766774124758}" type="sibTrans" cxnId="{67F12088-ED20-43E6-A422-AFFD41C4A83C}">
      <dgm:prSet/>
      <dgm:spPr/>
      <dgm:t>
        <a:bodyPr/>
        <a:lstStyle/>
        <a:p>
          <a:endParaRPr lang="de-DE"/>
        </a:p>
      </dgm:t>
    </dgm:pt>
    <dgm:pt modelId="{62D390C9-B205-4DDD-9D94-7527A52F3C8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FF6759A9-6660-439A-BC24-04ADE401CB2E}" type="parTrans" cxnId="{8F21B089-BB9A-4016-B18F-13D772633619}">
      <dgm:prSet/>
      <dgm:spPr/>
      <dgm:t>
        <a:bodyPr/>
        <a:lstStyle/>
        <a:p>
          <a:endParaRPr lang="de-DE"/>
        </a:p>
      </dgm:t>
    </dgm:pt>
    <dgm:pt modelId="{9D54E201-D66E-4E97-805D-207C76EAEC6F}" type="sibTrans" cxnId="{8F21B089-BB9A-4016-B18F-13D772633619}">
      <dgm:prSet/>
      <dgm:spPr/>
      <dgm:t>
        <a:bodyPr/>
        <a:lstStyle/>
        <a:p>
          <a:endParaRPr lang="de-DE"/>
        </a:p>
      </dgm:t>
    </dgm:pt>
    <dgm:pt modelId="{032FD928-529B-443A-B3EE-AC152E2F646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91D6A97D-5D47-4678-A2FD-BB8F73113A54}" type="parTrans" cxnId="{559BE96D-E81A-49E3-80A2-5EC0B3A9EC00}">
      <dgm:prSet/>
      <dgm:spPr/>
      <dgm:t>
        <a:bodyPr/>
        <a:lstStyle/>
        <a:p>
          <a:endParaRPr lang="de-DE"/>
        </a:p>
      </dgm:t>
    </dgm:pt>
    <dgm:pt modelId="{841BF849-4716-4D4D-9615-402045B8909C}" type="sibTrans" cxnId="{559BE96D-E81A-49E3-80A2-5EC0B3A9EC00}">
      <dgm:prSet/>
      <dgm:spPr/>
      <dgm:t>
        <a:bodyPr/>
        <a:lstStyle/>
        <a:p>
          <a:endParaRPr lang="de-DE"/>
        </a:p>
      </dgm:t>
    </dgm:pt>
    <dgm:pt modelId="{78EC5C8A-6FEE-4E6A-A5D6-53C32744F7EF}" type="pres">
      <dgm:prSet presAssocID="{58F609F8-9C4E-48FE-8469-8B3873E7CCBC}" presName="diagram" presStyleCnt="0">
        <dgm:presLayoutVars>
          <dgm:dir/>
          <dgm:resizeHandles val="exact"/>
        </dgm:presLayoutVars>
      </dgm:prSet>
      <dgm:spPr/>
    </dgm:pt>
    <dgm:pt modelId="{30194475-D5E2-4E10-84E5-AB050A41A9B0}" type="pres">
      <dgm:prSet presAssocID="{24A6FDF7-1B08-433D-BEFF-5F9EB0DCDAFB}" presName="node" presStyleLbl="node1" presStyleIdx="0" presStyleCnt="2">
        <dgm:presLayoutVars>
          <dgm:bulletEnabled val="1"/>
        </dgm:presLayoutVars>
      </dgm:prSet>
      <dgm:spPr/>
    </dgm:pt>
    <dgm:pt modelId="{9D73F518-1C70-41CF-A94E-234C38407BF8}" type="pres">
      <dgm:prSet presAssocID="{1CE7768D-1E4F-4907-899E-1784AEE5B291}" presName="sibTrans" presStyleCnt="0"/>
      <dgm:spPr/>
    </dgm:pt>
    <dgm:pt modelId="{D2A8C3C7-A1DF-4391-B28D-6706EC265800}" type="pres">
      <dgm:prSet presAssocID="{C1C09373-62FB-4C1D-9020-145AABD61ECE}" presName="node" presStyleLbl="node1" presStyleIdx="1" presStyleCnt="2">
        <dgm:presLayoutVars>
          <dgm:bulletEnabled val="1"/>
        </dgm:presLayoutVars>
      </dgm:prSet>
      <dgm:spPr/>
    </dgm:pt>
  </dgm:ptLst>
  <dgm:cxnLst>
    <dgm:cxn modelId="{161D9404-56BC-45BA-8B02-FE3D9631AAF6}" type="presOf" srcId="{C1C09373-62FB-4C1D-9020-145AABD61ECE}" destId="{D2A8C3C7-A1DF-4391-B28D-6706EC265800}" srcOrd="0" destOrd="0" presId="urn:microsoft.com/office/officeart/2005/8/layout/default"/>
    <dgm:cxn modelId="{8F21B089-BB9A-4016-B18F-13D772633619}" srcId="{C1C09373-62FB-4C1D-9020-145AABD61ECE}" destId="{62D390C9-B205-4DDD-9D94-7527A52F3C80}" srcOrd="1" destOrd="0" parTransId="{FF6759A9-6660-439A-BC24-04ADE401CB2E}" sibTransId="{9D54E201-D66E-4E97-805D-207C76EAEC6F}"/>
    <dgm:cxn modelId="{B16F924F-BB7B-460D-8783-D4B84B910BBF}" srcId="{24A6FDF7-1B08-433D-BEFF-5F9EB0DCDAFB}" destId="{4B894338-A7F8-41ED-8B85-4910D99AE0A1}" srcOrd="0" destOrd="0" parTransId="{23AF6FAF-8651-4126-8104-6301D434D053}" sibTransId="{02D0BE57-EAED-4D74-B805-D02899936B44}"/>
    <dgm:cxn modelId="{E6A26DCB-1ABD-4DE3-8C9D-FD4467A4AFAD}" type="presOf" srcId="{032FD928-529B-443A-B3EE-AC152E2F646E}" destId="{D2A8C3C7-A1DF-4391-B28D-6706EC265800}" srcOrd="0" destOrd="3" presId="urn:microsoft.com/office/officeart/2005/8/layout/default"/>
    <dgm:cxn modelId="{FC927EDA-CCCF-4071-9117-5F4BEAC0E3DF}" type="presOf" srcId="{832F6E19-C7CD-4A2F-9CAB-33D2552EB630}" destId="{30194475-D5E2-4E10-84E5-AB050A41A9B0}" srcOrd="0" destOrd="3" presId="urn:microsoft.com/office/officeart/2005/8/layout/default"/>
    <dgm:cxn modelId="{6A91A388-CC9E-4A91-8A59-AC95F042175D}" type="presOf" srcId="{0D0C2C10-6AFD-47C1-8EE3-1D421EEFB8DC}" destId="{D2A8C3C7-A1DF-4391-B28D-6706EC265800}" srcOrd="0" destOrd="1" presId="urn:microsoft.com/office/officeart/2005/8/layout/default"/>
    <dgm:cxn modelId="{3D7558D2-33EA-4E3C-AD6A-2DB9A4973647}" srcId="{58F609F8-9C4E-48FE-8469-8B3873E7CCBC}" destId="{C1C09373-62FB-4C1D-9020-145AABD61ECE}" srcOrd="1" destOrd="0" parTransId="{43819A22-8B51-4C50-B8C9-22802A34D942}" sibTransId="{6AB75758-1FCA-4467-AE38-7FC13F0D5D8A}"/>
    <dgm:cxn modelId="{67F12088-ED20-43E6-A422-AFFD41C4A83C}" srcId="{C1C09373-62FB-4C1D-9020-145AABD61ECE}" destId="{0D0C2C10-6AFD-47C1-8EE3-1D421EEFB8DC}" srcOrd="0" destOrd="0" parTransId="{2D61E2D2-D243-4A9B-A644-87C250EE85C7}" sibTransId="{15C6F254-308C-4B76-9BBD-766774124758}"/>
    <dgm:cxn modelId="{09C6A5ED-8AFF-4234-9492-14B7B4D76AAE}" srcId="{24A6FDF7-1B08-433D-BEFF-5F9EB0DCDAFB}" destId="{832F6E19-C7CD-4A2F-9CAB-33D2552EB630}" srcOrd="2" destOrd="0" parTransId="{FE73BB19-497F-46F3-8194-24B650693395}" sibTransId="{4AE121B6-65D9-4585-AAB9-13A037E13CCF}"/>
    <dgm:cxn modelId="{B5E7953C-4D59-49FA-8D3C-39E1BB416701}" type="presOf" srcId="{B6A0F2F1-9642-46ED-B9F8-2A07835EF213}" destId="{30194475-D5E2-4E10-84E5-AB050A41A9B0}" srcOrd="0" destOrd="2" presId="urn:microsoft.com/office/officeart/2005/8/layout/default"/>
    <dgm:cxn modelId="{559BE96D-E81A-49E3-80A2-5EC0B3A9EC00}" srcId="{C1C09373-62FB-4C1D-9020-145AABD61ECE}" destId="{032FD928-529B-443A-B3EE-AC152E2F646E}" srcOrd="2" destOrd="0" parTransId="{91D6A97D-5D47-4678-A2FD-BB8F73113A54}" sibTransId="{841BF849-4716-4D4D-9615-402045B8909C}"/>
    <dgm:cxn modelId="{8D8FA1DD-7CBE-4497-9FDA-646F151347AD}" type="presOf" srcId="{4B894338-A7F8-41ED-8B85-4910D99AE0A1}" destId="{30194475-D5E2-4E10-84E5-AB050A41A9B0}" srcOrd="0" destOrd="1" presId="urn:microsoft.com/office/officeart/2005/8/layout/default"/>
    <dgm:cxn modelId="{C865622A-116B-4FC1-90EB-7ED41BA1DB04}" type="presOf" srcId="{58F609F8-9C4E-48FE-8469-8B3873E7CCBC}" destId="{78EC5C8A-6FEE-4E6A-A5D6-53C32744F7EF}" srcOrd="0" destOrd="0" presId="urn:microsoft.com/office/officeart/2005/8/layout/default"/>
    <dgm:cxn modelId="{35C87989-969B-48E3-8B7E-4120893F1619}" srcId="{58F609F8-9C4E-48FE-8469-8B3873E7CCBC}" destId="{24A6FDF7-1B08-433D-BEFF-5F9EB0DCDAFB}" srcOrd="0" destOrd="0" parTransId="{2C65F298-753C-42E5-A62C-19605DA82BEB}" sibTransId="{1CE7768D-1E4F-4907-899E-1784AEE5B291}"/>
    <dgm:cxn modelId="{BF319966-CB3C-4B00-9268-D7E00976CF74}" srcId="{24A6FDF7-1B08-433D-BEFF-5F9EB0DCDAFB}" destId="{B6A0F2F1-9642-46ED-B9F8-2A07835EF213}" srcOrd="1" destOrd="0" parTransId="{4C441D24-D470-401A-99D6-5FC69C1FEBB8}" sibTransId="{1FC38CB0-1409-4A41-9D7A-9FADBD2D3954}"/>
    <dgm:cxn modelId="{B842FA7D-CB05-4896-9D9A-8A2F53036511}" type="presOf" srcId="{24A6FDF7-1B08-433D-BEFF-5F9EB0DCDAFB}" destId="{30194475-D5E2-4E10-84E5-AB050A41A9B0}" srcOrd="0" destOrd="0" presId="urn:microsoft.com/office/officeart/2005/8/layout/default"/>
    <dgm:cxn modelId="{8C29831D-5214-449B-91A0-2BCFC03932BA}" type="presOf" srcId="{62D390C9-B205-4DDD-9D94-7527A52F3C80}" destId="{D2A8C3C7-A1DF-4391-B28D-6706EC265800}" srcOrd="0" destOrd="2" presId="urn:microsoft.com/office/officeart/2005/8/layout/default"/>
    <dgm:cxn modelId="{B21B8981-1578-4AC4-BFDA-3C1745CEA202}" type="presParOf" srcId="{78EC5C8A-6FEE-4E6A-A5D6-53C32744F7EF}" destId="{30194475-D5E2-4E10-84E5-AB050A41A9B0}" srcOrd="0" destOrd="0" presId="urn:microsoft.com/office/officeart/2005/8/layout/default"/>
    <dgm:cxn modelId="{14D51A0C-E75C-4A4D-B8C7-41336EEFEB94}" type="presParOf" srcId="{78EC5C8A-6FEE-4E6A-A5D6-53C32744F7EF}" destId="{9D73F518-1C70-41CF-A94E-234C38407BF8}" srcOrd="1" destOrd="0" presId="urn:microsoft.com/office/officeart/2005/8/layout/default"/>
    <dgm:cxn modelId="{1B6F8FA9-FF92-4A9A-AEA2-71513C7BB0EF}" type="presParOf" srcId="{78EC5C8A-6FEE-4E6A-A5D6-53C32744F7EF}" destId="{D2A8C3C7-A1DF-4391-B28D-6706EC26580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69D6858-941B-40D1-8D98-FA00D326B31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161C2FD-A658-4261-9808-1BFDEFA2596C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DDDD832A-AA00-4B5E-B8C2-236314365E1A}" type="parTrans" cxnId="{F12E3343-024E-41F9-A6BB-4106CD8725C9}">
      <dgm:prSet/>
      <dgm:spPr/>
      <dgm:t>
        <a:bodyPr/>
        <a:lstStyle/>
        <a:p>
          <a:endParaRPr lang="de-DE"/>
        </a:p>
      </dgm:t>
    </dgm:pt>
    <dgm:pt modelId="{52695FC4-403B-43ED-B42B-5B5411916803}" type="sibTrans" cxnId="{F12E3343-024E-41F9-A6BB-4106CD8725C9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de-DE"/>
        </a:p>
      </dgm:t>
    </dgm:pt>
    <dgm:pt modelId="{9B523C05-88DD-404E-95D5-96A3C3FA01B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519B91DA-664A-4554-B5B7-CCCCD1CF2721}" type="parTrans" cxnId="{E3A24D16-FF95-4BD2-8A7B-84A1B6F84981}">
      <dgm:prSet/>
      <dgm:spPr/>
      <dgm:t>
        <a:bodyPr/>
        <a:lstStyle/>
        <a:p>
          <a:endParaRPr lang="de-DE"/>
        </a:p>
      </dgm:t>
    </dgm:pt>
    <dgm:pt modelId="{18C544C0-B461-41B4-96BD-6060AC5B664D}" type="sibTrans" cxnId="{E3A24D16-FF95-4BD2-8A7B-84A1B6F84981}">
      <dgm:prSet/>
      <dgm:spPr/>
      <dgm:t>
        <a:bodyPr/>
        <a:lstStyle/>
        <a:p>
          <a:endParaRPr lang="de-DE"/>
        </a:p>
      </dgm:t>
    </dgm:pt>
    <dgm:pt modelId="{062D9BB1-B802-43F6-90DA-8835CC882E73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B87CA3B8-F431-4362-913C-3A73B6947929}" type="parTrans" cxnId="{041ABE05-0378-407F-858F-348262002495}">
      <dgm:prSet/>
      <dgm:spPr/>
      <dgm:t>
        <a:bodyPr/>
        <a:lstStyle/>
        <a:p>
          <a:endParaRPr lang="de-DE"/>
        </a:p>
      </dgm:t>
    </dgm:pt>
    <dgm:pt modelId="{E051DA15-9D38-4DA9-8D20-71A1B7B0C717}" type="sibTrans" cxnId="{041ABE05-0378-407F-858F-348262002495}">
      <dgm:prSet/>
      <dgm:spPr/>
      <dgm:t>
        <a:bodyPr/>
        <a:lstStyle/>
        <a:p>
          <a:endParaRPr lang="de-DE"/>
        </a:p>
      </dgm:t>
    </dgm:pt>
    <dgm:pt modelId="{1FD8CF51-BD35-4DE6-8CD4-28D2D7DACC16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AE6684CF-5842-4B5A-9DD9-05F34A69B0A2}" type="parTrans" cxnId="{111F5E18-C592-4950-BC6F-1A9943508BE6}">
      <dgm:prSet/>
      <dgm:spPr/>
      <dgm:t>
        <a:bodyPr/>
        <a:lstStyle/>
        <a:p>
          <a:endParaRPr lang="de-DE"/>
        </a:p>
      </dgm:t>
    </dgm:pt>
    <dgm:pt modelId="{967056FC-630E-4D36-A776-D7DE3C17ADD4}" type="sibTrans" cxnId="{111F5E18-C592-4950-BC6F-1A9943508BE6}">
      <dgm:prSet/>
      <dgm:spPr/>
      <dgm:t>
        <a:bodyPr/>
        <a:lstStyle/>
        <a:p>
          <a:endParaRPr lang="de-DE"/>
        </a:p>
      </dgm:t>
    </dgm:pt>
    <dgm:pt modelId="{B2F3D14D-0B83-45DE-88C9-DFB18CAA06FB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08B53670-C052-4FB4-83DD-E72788167A7D}" type="parTrans" cxnId="{F5550D73-4DBE-4F7E-86B5-81AF2D3EFED7}">
      <dgm:prSet/>
      <dgm:spPr/>
      <dgm:t>
        <a:bodyPr/>
        <a:lstStyle/>
        <a:p>
          <a:endParaRPr lang="de-DE"/>
        </a:p>
      </dgm:t>
    </dgm:pt>
    <dgm:pt modelId="{B10BD494-5856-49BC-8802-ECD75FD18B86}" type="sibTrans" cxnId="{F5550D73-4DBE-4F7E-86B5-81AF2D3EFED7}">
      <dgm:prSet/>
      <dgm:spPr/>
      <dgm:t>
        <a:bodyPr/>
        <a:lstStyle/>
        <a:p>
          <a:endParaRPr lang="de-DE"/>
        </a:p>
      </dgm:t>
    </dgm:pt>
    <dgm:pt modelId="{BC400DBD-D0EA-4B6B-94C2-720027CDB466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0FE70E2E-867A-4256-BAA9-A410B785EF3E}" type="parTrans" cxnId="{20C9AA8C-E592-46BC-B7C8-6A0AB0DE0C93}">
      <dgm:prSet/>
      <dgm:spPr/>
      <dgm:t>
        <a:bodyPr/>
        <a:lstStyle/>
        <a:p>
          <a:endParaRPr lang="de-DE"/>
        </a:p>
      </dgm:t>
    </dgm:pt>
    <dgm:pt modelId="{4B088B58-5ADF-4C71-9762-C679CE527800}" type="sibTrans" cxnId="{20C9AA8C-E592-46BC-B7C8-6A0AB0DE0C93}">
      <dgm:prSet/>
      <dgm:spPr/>
      <dgm:t>
        <a:bodyPr/>
        <a:lstStyle/>
        <a:p>
          <a:endParaRPr lang="de-DE"/>
        </a:p>
      </dgm:t>
    </dgm:pt>
    <dgm:pt modelId="{9E83305D-C94E-4005-BA4D-809F052EA282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245C82FD-029F-4EEE-8039-18A9F4E85CD7}" type="parTrans" cxnId="{C0BC39DC-E25F-4772-BF47-9DCB6DE071F9}">
      <dgm:prSet/>
      <dgm:spPr/>
      <dgm:t>
        <a:bodyPr/>
        <a:lstStyle/>
        <a:p>
          <a:endParaRPr lang="de-DE"/>
        </a:p>
      </dgm:t>
    </dgm:pt>
    <dgm:pt modelId="{E2E0B951-B204-4BB7-9922-24FABDEF13EB}" type="sibTrans" cxnId="{C0BC39DC-E25F-4772-BF47-9DCB6DE071F9}">
      <dgm:prSet/>
      <dgm:spPr/>
      <dgm:t>
        <a:bodyPr/>
        <a:lstStyle/>
        <a:p>
          <a:endParaRPr lang="de-DE"/>
        </a:p>
      </dgm:t>
    </dgm:pt>
    <dgm:pt modelId="{4B94C97E-B490-4167-8BF6-1C00BD7952A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F2F740CD-BB46-4C69-A658-8E9027715813}" type="parTrans" cxnId="{B5C14188-D19C-434C-B435-EAB3A813D9BE}">
      <dgm:prSet/>
      <dgm:spPr/>
      <dgm:t>
        <a:bodyPr/>
        <a:lstStyle/>
        <a:p>
          <a:endParaRPr lang="de-DE"/>
        </a:p>
      </dgm:t>
    </dgm:pt>
    <dgm:pt modelId="{BA40A99C-893E-4507-A182-A4B3570E1A5B}" type="sibTrans" cxnId="{B5C14188-D19C-434C-B435-EAB3A813D9BE}">
      <dgm:prSet/>
      <dgm:spPr/>
      <dgm:t>
        <a:bodyPr/>
        <a:lstStyle/>
        <a:p>
          <a:endParaRPr lang="de-DE"/>
        </a:p>
      </dgm:t>
    </dgm:pt>
    <dgm:pt modelId="{16A5ECC0-42F9-4DBD-9F4C-F852DBD311B1}" type="pres">
      <dgm:prSet presAssocID="{769D6858-941B-40D1-8D98-FA00D326B31C}" presName="linearFlow" presStyleCnt="0">
        <dgm:presLayoutVars>
          <dgm:dir/>
          <dgm:animLvl val="lvl"/>
          <dgm:resizeHandles val="exact"/>
        </dgm:presLayoutVars>
      </dgm:prSet>
      <dgm:spPr/>
    </dgm:pt>
    <dgm:pt modelId="{EC4D453F-6D12-4BB9-A5EF-A07716DF1829}" type="pres">
      <dgm:prSet presAssocID="{7161C2FD-A658-4261-9808-1BFDEFA2596C}" presName="composite" presStyleCnt="0"/>
      <dgm:spPr/>
    </dgm:pt>
    <dgm:pt modelId="{F64F3FEB-30F8-41D3-A8C1-61761230F294}" type="pres">
      <dgm:prSet presAssocID="{7161C2FD-A658-4261-9808-1BFDEFA2596C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C8D1B989-5CFF-42D8-82B7-88EBF54C6132}" type="pres">
      <dgm:prSet presAssocID="{7161C2FD-A658-4261-9808-1BFDEFA2596C}" presName="parSh" presStyleLbl="node1" presStyleIdx="0" presStyleCnt="2"/>
      <dgm:spPr/>
    </dgm:pt>
    <dgm:pt modelId="{14708695-A141-4347-BAF5-D94AAF5D42A5}" type="pres">
      <dgm:prSet presAssocID="{7161C2FD-A658-4261-9808-1BFDEFA2596C}" presName="desTx" presStyleLbl="fgAcc1" presStyleIdx="0" presStyleCnt="2">
        <dgm:presLayoutVars>
          <dgm:bulletEnabled val="1"/>
        </dgm:presLayoutVars>
      </dgm:prSet>
      <dgm:spPr/>
    </dgm:pt>
    <dgm:pt modelId="{E2DE2382-2068-4AC2-A194-E654F98E1A3A}" type="pres">
      <dgm:prSet presAssocID="{52695FC4-403B-43ED-B42B-5B5411916803}" presName="sibTrans" presStyleLbl="sibTrans2D1" presStyleIdx="0" presStyleCnt="1"/>
      <dgm:spPr/>
    </dgm:pt>
    <dgm:pt modelId="{69571225-077A-4887-B3D5-8D5EB2612033}" type="pres">
      <dgm:prSet presAssocID="{52695FC4-403B-43ED-B42B-5B5411916803}" presName="connTx" presStyleLbl="sibTrans2D1" presStyleIdx="0" presStyleCnt="1"/>
      <dgm:spPr/>
    </dgm:pt>
    <dgm:pt modelId="{C581D739-3B7C-4902-8760-E701ED978395}" type="pres">
      <dgm:prSet presAssocID="{B2F3D14D-0B83-45DE-88C9-DFB18CAA06FB}" presName="composite" presStyleCnt="0"/>
      <dgm:spPr/>
    </dgm:pt>
    <dgm:pt modelId="{FBDF38A3-BE00-4B14-B984-4C0696DE697C}" type="pres">
      <dgm:prSet presAssocID="{B2F3D14D-0B83-45DE-88C9-DFB18CAA06FB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7F9FC83E-C1C2-4EE6-97E9-B29B4ACB001B}" type="pres">
      <dgm:prSet presAssocID="{B2F3D14D-0B83-45DE-88C9-DFB18CAA06FB}" presName="parSh" presStyleLbl="node1" presStyleIdx="1" presStyleCnt="2"/>
      <dgm:spPr/>
    </dgm:pt>
    <dgm:pt modelId="{D20FC17E-BFA6-4138-B993-7372C587F1B3}" type="pres">
      <dgm:prSet presAssocID="{B2F3D14D-0B83-45DE-88C9-DFB18CAA06FB}" presName="desTx" presStyleLbl="fgAcc1" presStyleIdx="1" presStyleCnt="2">
        <dgm:presLayoutVars>
          <dgm:bulletEnabled val="1"/>
        </dgm:presLayoutVars>
      </dgm:prSet>
      <dgm:spPr/>
    </dgm:pt>
  </dgm:ptLst>
  <dgm:cxnLst>
    <dgm:cxn modelId="{F12E3343-024E-41F9-A6BB-4106CD8725C9}" srcId="{769D6858-941B-40D1-8D98-FA00D326B31C}" destId="{7161C2FD-A658-4261-9808-1BFDEFA2596C}" srcOrd="0" destOrd="0" parTransId="{DDDD832A-AA00-4B5E-B8C2-236314365E1A}" sibTransId="{52695FC4-403B-43ED-B42B-5B5411916803}"/>
    <dgm:cxn modelId="{111F5E18-C592-4950-BC6F-1A9943508BE6}" srcId="{7161C2FD-A658-4261-9808-1BFDEFA2596C}" destId="{1FD8CF51-BD35-4DE6-8CD4-28D2D7DACC16}" srcOrd="2" destOrd="0" parTransId="{AE6684CF-5842-4B5A-9DD9-05F34A69B0A2}" sibTransId="{967056FC-630E-4D36-A776-D7DE3C17ADD4}"/>
    <dgm:cxn modelId="{98091B58-3BD1-46F8-BDDF-C68FC04882B7}" type="presOf" srcId="{52695FC4-403B-43ED-B42B-5B5411916803}" destId="{E2DE2382-2068-4AC2-A194-E654F98E1A3A}" srcOrd="0" destOrd="0" presId="urn:microsoft.com/office/officeart/2005/8/layout/process3"/>
    <dgm:cxn modelId="{4A6713CB-95BC-4A72-BF96-E476EC24CC62}" type="presOf" srcId="{52695FC4-403B-43ED-B42B-5B5411916803}" destId="{69571225-077A-4887-B3D5-8D5EB2612033}" srcOrd="1" destOrd="0" presId="urn:microsoft.com/office/officeart/2005/8/layout/process3"/>
    <dgm:cxn modelId="{25AD99C5-452D-4E03-B147-171E0378E004}" type="presOf" srcId="{BC400DBD-D0EA-4B6B-94C2-720027CDB466}" destId="{D20FC17E-BFA6-4138-B993-7372C587F1B3}" srcOrd="0" destOrd="0" presId="urn:microsoft.com/office/officeart/2005/8/layout/process3"/>
    <dgm:cxn modelId="{30068C3E-31B7-4610-9730-A7F8A085F522}" type="presOf" srcId="{9B523C05-88DD-404E-95D5-96A3C3FA01BE}" destId="{14708695-A141-4347-BAF5-D94AAF5D42A5}" srcOrd="0" destOrd="0" presId="urn:microsoft.com/office/officeart/2005/8/layout/process3"/>
    <dgm:cxn modelId="{485B06C5-0F08-4580-99CD-0AFF41949E4C}" type="presOf" srcId="{7161C2FD-A658-4261-9808-1BFDEFA2596C}" destId="{F64F3FEB-30F8-41D3-A8C1-61761230F294}" srcOrd="0" destOrd="0" presId="urn:microsoft.com/office/officeart/2005/8/layout/process3"/>
    <dgm:cxn modelId="{041ABE05-0378-407F-858F-348262002495}" srcId="{7161C2FD-A658-4261-9808-1BFDEFA2596C}" destId="{062D9BB1-B802-43F6-90DA-8835CC882E73}" srcOrd="1" destOrd="0" parTransId="{B87CA3B8-F431-4362-913C-3A73B6947929}" sibTransId="{E051DA15-9D38-4DA9-8D20-71A1B7B0C717}"/>
    <dgm:cxn modelId="{E3A24D16-FF95-4BD2-8A7B-84A1B6F84981}" srcId="{7161C2FD-A658-4261-9808-1BFDEFA2596C}" destId="{9B523C05-88DD-404E-95D5-96A3C3FA01BE}" srcOrd="0" destOrd="0" parTransId="{519B91DA-664A-4554-B5B7-CCCCD1CF2721}" sibTransId="{18C544C0-B461-41B4-96BD-6060AC5B664D}"/>
    <dgm:cxn modelId="{463AC7FC-F513-4C10-9E1C-EA62D33D9909}" type="presOf" srcId="{7161C2FD-A658-4261-9808-1BFDEFA2596C}" destId="{C8D1B989-5CFF-42D8-82B7-88EBF54C6132}" srcOrd="1" destOrd="0" presId="urn:microsoft.com/office/officeart/2005/8/layout/process3"/>
    <dgm:cxn modelId="{B8B8F56C-64A2-4402-B838-EBB540110031}" type="presOf" srcId="{4B94C97E-B490-4167-8BF6-1C00BD7952A9}" destId="{D20FC17E-BFA6-4138-B993-7372C587F1B3}" srcOrd="0" destOrd="2" presId="urn:microsoft.com/office/officeart/2005/8/layout/process3"/>
    <dgm:cxn modelId="{E419F367-5DE4-4B96-A850-293C50E2F9C4}" type="presOf" srcId="{062D9BB1-B802-43F6-90DA-8835CC882E73}" destId="{14708695-A141-4347-BAF5-D94AAF5D42A5}" srcOrd="0" destOrd="1" presId="urn:microsoft.com/office/officeart/2005/8/layout/process3"/>
    <dgm:cxn modelId="{20C9AA8C-E592-46BC-B7C8-6A0AB0DE0C93}" srcId="{B2F3D14D-0B83-45DE-88C9-DFB18CAA06FB}" destId="{BC400DBD-D0EA-4B6B-94C2-720027CDB466}" srcOrd="0" destOrd="0" parTransId="{0FE70E2E-867A-4256-BAA9-A410B785EF3E}" sibTransId="{4B088B58-5ADF-4C71-9762-C679CE527800}"/>
    <dgm:cxn modelId="{970A5428-46FC-4381-801F-CD552F28A1A4}" type="presOf" srcId="{B2F3D14D-0B83-45DE-88C9-DFB18CAA06FB}" destId="{7F9FC83E-C1C2-4EE6-97E9-B29B4ACB001B}" srcOrd="1" destOrd="0" presId="urn:microsoft.com/office/officeart/2005/8/layout/process3"/>
    <dgm:cxn modelId="{C0BC39DC-E25F-4772-BF47-9DCB6DE071F9}" srcId="{B2F3D14D-0B83-45DE-88C9-DFB18CAA06FB}" destId="{9E83305D-C94E-4005-BA4D-809F052EA282}" srcOrd="1" destOrd="0" parTransId="{245C82FD-029F-4EEE-8039-18A9F4E85CD7}" sibTransId="{E2E0B951-B204-4BB7-9922-24FABDEF13EB}"/>
    <dgm:cxn modelId="{1F1A6F7F-BEE7-4AB0-8F26-D584BF949228}" type="presOf" srcId="{769D6858-941B-40D1-8D98-FA00D326B31C}" destId="{16A5ECC0-42F9-4DBD-9F4C-F852DBD311B1}" srcOrd="0" destOrd="0" presId="urn:microsoft.com/office/officeart/2005/8/layout/process3"/>
    <dgm:cxn modelId="{B5C14188-D19C-434C-B435-EAB3A813D9BE}" srcId="{B2F3D14D-0B83-45DE-88C9-DFB18CAA06FB}" destId="{4B94C97E-B490-4167-8BF6-1C00BD7952A9}" srcOrd="2" destOrd="0" parTransId="{F2F740CD-BB46-4C69-A658-8E9027715813}" sibTransId="{BA40A99C-893E-4507-A182-A4B3570E1A5B}"/>
    <dgm:cxn modelId="{3CBF746A-4ED7-4333-8D15-CECD509D3E87}" type="presOf" srcId="{B2F3D14D-0B83-45DE-88C9-DFB18CAA06FB}" destId="{FBDF38A3-BE00-4B14-B984-4C0696DE697C}" srcOrd="0" destOrd="0" presId="urn:microsoft.com/office/officeart/2005/8/layout/process3"/>
    <dgm:cxn modelId="{63A32C35-764D-444D-84CA-006597D1B160}" type="presOf" srcId="{9E83305D-C94E-4005-BA4D-809F052EA282}" destId="{D20FC17E-BFA6-4138-B993-7372C587F1B3}" srcOrd="0" destOrd="1" presId="urn:microsoft.com/office/officeart/2005/8/layout/process3"/>
    <dgm:cxn modelId="{F5550D73-4DBE-4F7E-86B5-81AF2D3EFED7}" srcId="{769D6858-941B-40D1-8D98-FA00D326B31C}" destId="{B2F3D14D-0B83-45DE-88C9-DFB18CAA06FB}" srcOrd="1" destOrd="0" parTransId="{08B53670-C052-4FB4-83DD-E72788167A7D}" sibTransId="{B10BD494-5856-49BC-8802-ECD75FD18B86}"/>
    <dgm:cxn modelId="{6114E196-DF71-4C0C-95B4-BFD2D816AC34}" type="presOf" srcId="{1FD8CF51-BD35-4DE6-8CD4-28D2D7DACC16}" destId="{14708695-A141-4347-BAF5-D94AAF5D42A5}" srcOrd="0" destOrd="2" presId="urn:microsoft.com/office/officeart/2005/8/layout/process3"/>
    <dgm:cxn modelId="{F945A39C-F397-43E2-8057-580924A91634}" type="presParOf" srcId="{16A5ECC0-42F9-4DBD-9F4C-F852DBD311B1}" destId="{EC4D453F-6D12-4BB9-A5EF-A07716DF1829}" srcOrd="0" destOrd="0" presId="urn:microsoft.com/office/officeart/2005/8/layout/process3"/>
    <dgm:cxn modelId="{417C125E-6160-4E22-8154-C34E2F58D06D}" type="presParOf" srcId="{EC4D453F-6D12-4BB9-A5EF-A07716DF1829}" destId="{F64F3FEB-30F8-41D3-A8C1-61761230F294}" srcOrd="0" destOrd="0" presId="urn:microsoft.com/office/officeart/2005/8/layout/process3"/>
    <dgm:cxn modelId="{8681FB3F-6964-445B-A6D5-0138B5563026}" type="presParOf" srcId="{EC4D453F-6D12-4BB9-A5EF-A07716DF1829}" destId="{C8D1B989-5CFF-42D8-82B7-88EBF54C6132}" srcOrd="1" destOrd="0" presId="urn:microsoft.com/office/officeart/2005/8/layout/process3"/>
    <dgm:cxn modelId="{8F680A9F-A9CD-4E23-9BE4-0C487C262368}" type="presParOf" srcId="{EC4D453F-6D12-4BB9-A5EF-A07716DF1829}" destId="{14708695-A141-4347-BAF5-D94AAF5D42A5}" srcOrd="2" destOrd="0" presId="urn:microsoft.com/office/officeart/2005/8/layout/process3"/>
    <dgm:cxn modelId="{FA3F3CA6-304E-4AB1-9840-64A9CCDBE0F2}" type="presParOf" srcId="{16A5ECC0-42F9-4DBD-9F4C-F852DBD311B1}" destId="{E2DE2382-2068-4AC2-A194-E654F98E1A3A}" srcOrd="1" destOrd="0" presId="urn:microsoft.com/office/officeart/2005/8/layout/process3"/>
    <dgm:cxn modelId="{CEE60E46-5A79-4D2E-BA77-1489A8C0E053}" type="presParOf" srcId="{E2DE2382-2068-4AC2-A194-E654F98E1A3A}" destId="{69571225-077A-4887-B3D5-8D5EB2612033}" srcOrd="0" destOrd="0" presId="urn:microsoft.com/office/officeart/2005/8/layout/process3"/>
    <dgm:cxn modelId="{A68AD51D-A4D3-4928-811D-103204C65417}" type="presParOf" srcId="{16A5ECC0-42F9-4DBD-9F4C-F852DBD311B1}" destId="{C581D739-3B7C-4902-8760-E701ED978395}" srcOrd="2" destOrd="0" presId="urn:microsoft.com/office/officeart/2005/8/layout/process3"/>
    <dgm:cxn modelId="{7D94FB19-D23A-4364-A390-29396EACE748}" type="presParOf" srcId="{C581D739-3B7C-4902-8760-E701ED978395}" destId="{FBDF38A3-BE00-4B14-B984-4C0696DE697C}" srcOrd="0" destOrd="0" presId="urn:microsoft.com/office/officeart/2005/8/layout/process3"/>
    <dgm:cxn modelId="{03397B85-615E-4757-997A-E54696D1BBD9}" type="presParOf" srcId="{C581D739-3B7C-4902-8760-E701ED978395}" destId="{7F9FC83E-C1C2-4EE6-97E9-B29B4ACB001B}" srcOrd="1" destOrd="0" presId="urn:microsoft.com/office/officeart/2005/8/layout/process3"/>
    <dgm:cxn modelId="{339DBDF3-AEFA-4494-AF2B-63CB7F7B1B41}" type="presParOf" srcId="{C581D739-3B7C-4902-8760-E701ED978395}" destId="{D20FC17E-BFA6-4138-B993-7372C587F1B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4E166B1-DE20-48EB-8CAE-DF23871FE2A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C5FB729-81EB-48BD-864E-D012732D41F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D437F476-AC1D-4406-AAAE-79614C1DA1A7}" type="parTrans" cxnId="{D3B8B485-1534-418F-873A-6C7FFC18948C}">
      <dgm:prSet/>
      <dgm:spPr/>
      <dgm:t>
        <a:bodyPr/>
        <a:lstStyle/>
        <a:p>
          <a:endParaRPr lang="de-DE"/>
        </a:p>
      </dgm:t>
    </dgm:pt>
    <dgm:pt modelId="{DCE27D81-F6E3-4DFB-BE75-0FE68C72D6B5}" type="sibTrans" cxnId="{D3B8B485-1534-418F-873A-6C7FFC18948C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de-DE"/>
        </a:p>
      </dgm:t>
    </dgm:pt>
    <dgm:pt modelId="{9928F88C-A459-4893-8266-A131330607DB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D973E8A6-B7F3-445C-B8AC-DF52A186325A}" type="parTrans" cxnId="{0CAD0BD7-04A9-42F3-B4A3-9DE7600EEBA9}">
      <dgm:prSet/>
      <dgm:spPr/>
      <dgm:t>
        <a:bodyPr/>
        <a:lstStyle/>
        <a:p>
          <a:endParaRPr lang="de-DE"/>
        </a:p>
      </dgm:t>
    </dgm:pt>
    <dgm:pt modelId="{4FEDDCC9-3C4D-471E-9D56-BF39831D3942}" type="sibTrans" cxnId="{0CAD0BD7-04A9-42F3-B4A3-9DE7600EEBA9}">
      <dgm:prSet/>
      <dgm:spPr/>
      <dgm:t>
        <a:bodyPr/>
        <a:lstStyle/>
        <a:p>
          <a:endParaRPr lang="de-DE"/>
        </a:p>
      </dgm:t>
    </dgm:pt>
    <dgm:pt modelId="{A1A27D92-5A87-4D5B-9A6D-A6F1135F08BF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A0010C1C-3412-48F8-9E14-C6B43663D89B}" type="parTrans" cxnId="{EB11D9BD-8216-42F7-B1AD-0CBF2DAF70CC}">
      <dgm:prSet/>
      <dgm:spPr/>
      <dgm:t>
        <a:bodyPr/>
        <a:lstStyle/>
        <a:p>
          <a:endParaRPr lang="de-DE"/>
        </a:p>
      </dgm:t>
    </dgm:pt>
    <dgm:pt modelId="{7255397A-151E-4C72-9991-440C4E297B1B}" type="sibTrans" cxnId="{EB11D9BD-8216-42F7-B1AD-0CBF2DAF70CC}">
      <dgm:prSet/>
      <dgm:spPr/>
      <dgm:t>
        <a:bodyPr/>
        <a:lstStyle/>
        <a:p>
          <a:endParaRPr lang="de-DE"/>
        </a:p>
      </dgm:t>
    </dgm:pt>
    <dgm:pt modelId="{225D7632-CDD7-42B5-8D53-270E4C141ED5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12702CEC-53A7-4F8B-9D3E-F133B336BB95}" type="parTrans" cxnId="{0EB5B9F7-A4DD-4175-A2AE-7140719CDFAA}">
      <dgm:prSet/>
      <dgm:spPr/>
      <dgm:t>
        <a:bodyPr/>
        <a:lstStyle/>
        <a:p>
          <a:endParaRPr lang="de-DE"/>
        </a:p>
      </dgm:t>
    </dgm:pt>
    <dgm:pt modelId="{19D71AC2-D872-4F7F-A8B1-5FDE2ECF0480}" type="sibTrans" cxnId="{0EB5B9F7-A4DD-4175-A2AE-7140719CDFAA}">
      <dgm:prSet/>
      <dgm:spPr/>
      <dgm:t>
        <a:bodyPr/>
        <a:lstStyle/>
        <a:p>
          <a:endParaRPr lang="de-DE"/>
        </a:p>
      </dgm:t>
    </dgm:pt>
    <dgm:pt modelId="{FF8AE3A8-1AB4-4F9F-8D4F-7993B1C2A1D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D07702AE-E184-4220-9DFD-2F844708884A}" type="parTrans" cxnId="{6FA1E252-6778-4E3E-88D0-5E4F7BD84FE9}">
      <dgm:prSet/>
      <dgm:spPr/>
      <dgm:t>
        <a:bodyPr/>
        <a:lstStyle/>
        <a:p>
          <a:endParaRPr lang="de-DE"/>
        </a:p>
      </dgm:t>
    </dgm:pt>
    <dgm:pt modelId="{D4272DC8-4E9F-4230-94D9-EA94F0BC00BE}" type="sibTrans" cxnId="{6FA1E252-6778-4E3E-88D0-5E4F7BD84FE9}">
      <dgm:prSet/>
      <dgm:spPr/>
      <dgm:t>
        <a:bodyPr/>
        <a:lstStyle/>
        <a:p>
          <a:endParaRPr lang="de-DE"/>
        </a:p>
      </dgm:t>
    </dgm:pt>
    <dgm:pt modelId="{0AEC3185-9739-4141-A0E6-4637FB451D8F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dirty="0" smtClean="0"/>
            <a:t>Punkt 4</a:t>
          </a:r>
          <a:endParaRPr lang="de-DE" dirty="0"/>
        </a:p>
      </dgm:t>
    </dgm:pt>
    <dgm:pt modelId="{12DD5CC6-2C77-4A81-8279-FA5619FBCF8F}" type="parTrans" cxnId="{BBEB4AC3-30AD-4B57-977B-5E7A5BC14B6E}">
      <dgm:prSet/>
      <dgm:spPr/>
      <dgm:t>
        <a:bodyPr/>
        <a:lstStyle/>
        <a:p>
          <a:endParaRPr lang="de-DE"/>
        </a:p>
      </dgm:t>
    </dgm:pt>
    <dgm:pt modelId="{71E92671-0C83-48AF-B28F-A1564B87A894}" type="sibTrans" cxnId="{BBEB4AC3-30AD-4B57-977B-5E7A5BC14B6E}">
      <dgm:prSet/>
      <dgm:spPr/>
      <dgm:t>
        <a:bodyPr/>
        <a:lstStyle/>
        <a:p>
          <a:endParaRPr lang="de-DE"/>
        </a:p>
      </dgm:t>
    </dgm:pt>
    <dgm:pt modelId="{FDA2AF8B-0F4B-4139-AC10-189B01D63D6F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F6077C47-E972-4D0E-9655-88D4FE2F8E35}" type="parTrans" cxnId="{8D73F9A8-A9B5-4D01-8D03-5F930596D783}">
      <dgm:prSet/>
      <dgm:spPr/>
      <dgm:t>
        <a:bodyPr/>
        <a:lstStyle/>
        <a:p>
          <a:endParaRPr lang="de-DE"/>
        </a:p>
      </dgm:t>
    </dgm:pt>
    <dgm:pt modelId="{C1792DAE-0611-4939-BED4-31243EA7C626}" type="sibTrans" cxnId="{8D73F9A8-A9B5-4D01-8D03-5F930596D783}">
      <dgm:prSet/>
      <dgm:spPr/>
      <dgm:t>
        <a:bodyPr/>
        <a:lstStyle/>
        <a:p>
          <a:endParaRPr lang="de-DE"/>
        </a:p>
      </dgm:t>
    </dgm:pt>
    <dgm:pt modelId="{96DD15F0-AEE7-4F9F-B107-3AA3CA027EEB}">
      <dgm:prSet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D94C273F-03B7-42CA-BFD3-9796732FE36A}" type="parTrans" cxnId="{8B232DF8-0E13-43D3-8DAC-32AD4CE0570C}">
      <dgm:prSet/>
      <dgm:spPr/>
      <dgm:t>
        <a:bodyPr/>
        <a:lstStyle/>
        <a:p>
          <a:endParaRPr lang="de-DE"/>
        </a:p>
      </dgm:t>
    </dgm:pt>
    <dgm:pt modelId="{E5521B51-09A1-47ED-9CB8-BD0B17F5A5C1}" type="sibTrans" cxnId="{8B232DF8-0E13-43D3-8DAC-32AD4CE0570C}">
      <dgm:prSet/>
      <dgm:spPr/>
      <dgm:t>
        <a:bodyPr/>
        <a:lstStyle/>
        <a:p>
          <a:endParaRPr lang="de-DE"/>
        </a:p>
      </dgm:t>
    </dgm:pt>
    <dgm:pt modelId="{4EE7C4A0-3594-45FC-8F68-D31E99090C2F}" type="pres">
      <dgm:prSet presAssocID="{34E166B1-DE20-48EB-8CAE-DF23871FE2A6}" presName="Name0" presStyleCnt="0">
        <dgm:presLayoutVars>
          <dgm:dir/>
          <dgm:animLvl val="lvl"/>
          <dgm:resizeHandles val="exact"/>
        </dgm:presLayoutVars>
      </dgm:prSet>
      <dgm:spPr/>
    </dgm:pt>
    <dgm:pt modelId="{5BF64FF1-6B2F-4174-BEA3-4FF234BBC484}" type="pres">
      <dgm:prSet presAssocID="{34E166B1-DE20-48EB-8CAE-DF23871FE2A6}" presName="tSp" presStyleCnt="0"/>
      <dgm:spPr/>
    </dgm:pt>
    <dgm:pt modelId="{97B4B618-4CB0-4686-AF34-FBAD8D16A158}" type="pres">
      <dgm:prSet presAssocID="{34E166B1-DE20-48EB-8CAE-DF23871FE2A6}" presName="bSp" presStyleCnt="0"/>
      <dgm:spPr/>
    </dgm:pt>
    <dgm:pt modelId="{5B14E5E5-AFF3-440B-8CE3-31C0190AE861}" type="pres">
      <dgm:prSet presAssocID="{34E166B1-DE20-48EB-8CAE-DF23871FE2A6}" presName="process" presStyleCnt="0"/>
      <dgm:spPr/>
    </dgm:pt>
    <dgm:pt modelId="{8078B509-C9FC-4808-B601-993D7530BC56}" type="pres">
      <dgm:prSet presAssocID="{4C5FB729-81EB-48BD-864E-D012732D41F5}" presName="composite1" presStyleCnt="0"/>
      <dgm:spPr/>
    </dgm:pt>
    <dgm:pt modelId="{CC84AF35-8B40-4225-83BB-09FE40897448}" type="pres">
      <dgm:prSet presAssocID="{4C5FB729-81EB-48BD-864E-D012732D41F5}" presName="dummyNode1" presStyleLbl="node1" presStyleIdx="0" presStyleCnt="2"/>
      <dgm:spPr/>
    </dgm:pt>
    <dgm:pt modelId="{463FDF26-F646-4E07-9241-2C707CDC0D21}" type="pres">
      <dgm:prSet presAssocID="{4C5FB729-81EB-48BD-864E-D012732D41F5}" presName="childNode1" presStyleLbl="bgAcc1" presStyleIdx="0" presStyleCnt="2">
        <dgm:presLayoutVars>
          <dgm:bulletEnabled val="1"/>
        </dgm:presLayoutVars>
      </dgm:prSet>
      <dgm:spPr/>
    </dgm:pt>
    <dgm:pt modelId="{20062933-E764-4B9E-B649-CD54D3412A83}" type="pres">
      <dgm:prSet presAssocID="{4C5FB729-81EB-48BD-864E-D012732D41F5}" presName="childNode1tx" presStyleLbl="bgAcc1" presStyleIdx="0" presStyleCnt="2">
        <dgm:presLayoutVars>
          <dgm:bulletEnabled val="1"/>
        </dgm:presLayoutVars>
      </dgm:prSet>
      <dgm:spPr/>
    </dgm:pt>
    <dgm:pt modelId="{5F76A081-C34A-4262-B127-98A6693AA888}" type="pres">
      <dgm:prSet presAssocID="{4C5FB729-81EB-48BD-864E-D012732D41F5}" presName="parentNode1" presStyleLbl="node1" presStyleIdx="0" presStyleCnt="2" custScaleX="136076">
        <dgm:presLayoutVars>
          <dgm:chMax val="1"/>
          <dgm:bulletEnabled val="1"/>
        </dgm:presLayoutVars>
      </dgm:prSet>
      <dgm:spPr/>
    </dgm:pt>
    <dgm:pt modelId="{625B2893-DA96-4081-A62B-58C18743378F}" type="pres">
      <dgm:prSet presAssocID="{4C5FB729-81EB-48BD-864E-D012732D41F5}" presName="connSite1" presStyleCnt="0"/>
      <dgm:spPr/>
    </dgm:pt>
    <dgm:pt modelId="{6282B614-3984-48FB-A88C-FF54B4E84A28}" type="pres">
      <dgm:prSet presAssocID="{DCE27D81-F6E3-4DFB-BE75-0FE68C72D6B5}" presName="Name9" presStyleLbl="sibTrans2D1" presStyleIdx="0" presStyleCnt="1"/>
      <dgm:spPr/>
    </dgm:pt>
    <dgm:pt modelId="{4D998EEB-B615-47D2-9DC7-96910435F6BD}" type="pres">
      <dgm:prSet presAssocID="{FF8AE3A8-1AB4-4F9F-8D4F-7993B1C2A1D7}" presName="composite2" presStyleCnt="0"/>
      <dgm:spPr/>
    </dgm:pt>
    <dgm:pt modelId="{6A839AFA-831F-40B3-85EC-DBA128833ABC}" type="pres">
      <dgm:prSet presAssocID="{FF8AE3A8-1AB4-4F9F-8D4F-7993B1C2A1D7}" presName="dummyNode2" presStyleLbl="node1" presStyleIdx="0" presStyleCnt="2"/>
      <dgm:spPr/>
    </dgm:pt>
    <dgm:pt modelId="{09A5900F-7B04-44C9-9BEE-F59DA964F0FF}" type="pres">
      <dgm:prSet presAssocID="{FF8AE3A8-1AB4-4F9F-8D4F-7993B1C2A1D7}" presName="childNode2" presStyleLbl="bgAcc1" presStyleIdx="1" presStyleCnt="2">
        <dgm:presLayoutVars>
          <dgm:bulletEnabled val="1"/>
        </dgm:presLayoutVars>
      </dgm:prSet>
      <dgm:spPr/>
    </dgm:pt>
    <dgm:pt modelId="{574D95E5-0760-4E96-989F-25EB50D61303}" type="pres">
      <dgm:prSet presAssocID="{FF8AE3A8-1AB4-4F9F-8D4F-7993B1C2A1D7}" presName="childNode2tx" presStyleLbl="bgAcc1" presStyleIdx="1" presStyleCnt="2">
        <dgm:presLayoutVars>
          <dgm:bulletEnabled val="1"/>
        </dgm:presLayoutVars>
      </dgm:prSet>
      <dgm:spPr/>
    </dgm:pt>
    <dgm:pt modelId="{3A568FC7-08A1-4805-9C8C-18C3BE5CC458}" type="pres">
      <dgm:prSet presAssocID="{FF8AE3A8-1AB4-4F9F-8D4F-7993B1C2A1D7}" presName="parentNode2" presStyleLbl="node1" presStyleIdx="1" presStyleCnt="2" custScaleX="126539">
        <dgm:presLayoutVars>
          <dgm:chMax val="0"/>
          <dgm:bulletEnabled val="1"/>
        </dgm:presLayoutVars>
      </dgm:prSet>
      <dgm:spPr/>
    </dgm:pt>
    <dgm:pt modelId="{6843B742-0A34-4926-9A92-23B989947CD6}" type="pres">
      <dgm:prSet presAssocID="{FF8AE3A8-1AB4-4F9F-8D4F-7993B1C2A1D7}" presName="connSite2" presStyleCnt="0"/>
      <dgm:spPr/>
    </dgm:pt>
  </dgm:ptLst>
  <dgm:cxnLst>
    <dgm:cxn modelId="{847D558A-CEE5-4C86-B2EC-B3D129B60F83}" type="presOf" srcId="{4C5FB729-81EB-48BD-864E-D012732D41F5}" destId="{5F76A081-C34A-4262-B127-98A6693AA888}" srcOrd="0" destOrd="0" presId="urn:microsoft.com/office/officeart/2005/8/layout/hProcess4"/>
    <dgm:cxn modelId="{66E103FF-D6FF-40D2-A2C9-6504F67D9C36}" type="presOf" srcId="{34E166B1-DE20-48EB-8CAE-DF23871FE2A6}" destId="{4EE7C4A0-3594-45FC-8F68-D31E99090C2F}" srcOrd="0" destOrd="0" presId="urn:microsoft.com/office/officeart/2005/8/layout/hProcess4"/>
    <dgm:cxn modelId="{48A9DFEF-6BD1-4FB7-9B1D-A04B20478A13}" type="presOf" srcId="{FDA2AF8B-0F4B-4139-AC10-189B01D63D6F}" destId="{09A5900F-7B04-44C9-9BEE-F59DA964F0FF}" srcOrd="0" destOrd="1" presId="urn:microsoft.com/office/officeart/2005/8/layout/hProcess4"/>
    <dgm:cxn modelId="{0EB5B9F7-A4DD-4175-A2AE-7140719CDFAA}" srcId="{4C5FB729-81EB-48BD-864E-D012732D41F5}" destId="{225D7632-CDD7-42B5-8D53-270E4C141ED5}" srcOrd="2" destOrd="0" parTransId="{12702CEC-53A7-4F8B-9D3E-F133B336BB95}" sibTransId="{19D71AC2-D872-4F7F-A8B1-5FDE2ECF0480}"/>
    <dgm:cxn modelId="{8B232DF8-0E13-43D3-8DAC-32AD4CE0570C}" srcId="{FF8AE3A8-1AB4-4F9F-8D4F-7993B1C2A1D7}" destId="{96DD15F0-AEE7-4F9F-B107-3AA3CA027EEB}" srcOrd="2" destOrd="0" parTransId="{D94C273F-03B7-42CA-BFD3-9796732FE36A}" sibTransId="{E5521B51-09A1-47ED-9CB8-BD0B17F5A5C1}"/>
    <dgm:cxn modelId="{F1B9C1AD-A4AF-42BE-8F7A-B4B64E9D6D20}" type="presOf" srcId="{96DD15F0-AEE7-4F9F-B107-3AA3CA027EEB}" destId="{574D95E5-0760-4E96-989F-25EB50D61303}" srcOrd="1" destOrd="2" presId="urn:microsoft.com/office/officeart/2005/8/layout/hProcess4"/>
    <dgm:cxn modelId="{F3FB08C2-719E-4F30-8433-BE24F573D681}" type="presOf" srcId="{9928F88C-A459-4893-8266-A131330607DB}" destId="{463FDF26-F646-4E07-9241-2C707CDC0D21}" srcOrd="0" destOrd="0" presId="urn:microsoft.com/office/officeart/2005/8/layout/hProcess4"/>
    <dgm:cxn modelId="{152D7026-9EEF-4350-90BE-48B823B0E0E0}" type="presOf" srcId="{0AEC3185-9739-4141-A0E6-4637FB451D8F}" destId="{09A5900F-7B04-44C9-9BEE-F59DA964F0FF}" srcOrd="0" destOrd="0" presId="urn:microsoft.com/office/officeart/2005/8/layout/hProcess4"/>
    <dgm:cxn modelId="{D3B8B485-1534-418F-873A-6C7FFC18948C}" srcId="{34E166B1-DE20-48EB-8CAE-DF23871FE2A6}" destId="{4C5FB729-81EB-48BD-864E-D012732D41F5}" srcOrd="0" destOrd="0" parTransId="{D437F476-AC1D-4406-AAAE-79614C1DA1A7}" sibTransId="{DCE27D81-F6E3-4DFB-BE75-0FE68C72D6B5}"/>
    <dgm:cxn modelId="{4D29079F-50C2-4A4B-AC78-6C410E644125}" type="presOf" srcId="{DCE27D81-F6E3-4DFB-BE75-0FE68C72D6B5}" destId="{6282B614-3984-48FB-A88C-FF54B4E84A28}" srcOrd="0" destOrd="0" presId="urn:microsoft.com/office/officeart/2005/8/layout/hProcess4"/>
    <dgm:cxn modelId="{6FA1E252-6778-4E3E-88D0-5E4F7BD84FE9}" srcId="{34E166B1-DE20-48EB-8CAE-DF23871FE2A6}" destId="{FF8AE3A8-1AB4-4F9F-8D4F-7993B1C2A1D7}" srcOrd="1" destOrd="0" parTransId="{D07702AE-E184-4220-9DFD-2F844708884A}" sibTransId="{D4272DC8-4E9F-4230-94D9-EA94F0BC00BE}"/>
    <dgm:cxn modelId="{7F523B07-8A98-40D5-8B5D-E34A01841F70}" type="presOf" srcId="{225D7632-CDD7-42B5-8D53-270E4C141ED5}" destId="{463FDF26-F646-4E07-9241-2C707CDC0D21}" srcOrd="0" destOrd="2" presId="urn:microsoft.com/office/officeart/2005/8/layout/hProcess4"/>
    <dgm:cxn modelId="{8D73F9A8-A9B5-4D01-8D03-5F930596D783}" srcId="{FF8AE3A8-1AB4-4F9F-8D4F-7993B1C2A1D7}" destId="{FDA2AF8B-0F4B-4139-AC10-189B01D63D6F}" srcOrd="1" destOrd="0" parTransId="{F6077C47-E972-4D0E-9655-88D4FE2F8E35}" sibTransId="{C1792DAE-0611-4939-BED4-31243EA7C626}"/>
    <dgm:cxn modelId="{B86F18F9-EBFA-46C0-B070-C169C91A30E6}" type="presOf" srcId="{0AEC3185-9739-4141-A0E6-4637FB451D8F}" destId="{574D95E5-0760-4E96-989F-25EB50D61303}" srcOrd="1" destOrd="0" presId="urn:microsoft.com/office/officeart/2005/8/layout/hProcess4"/>
    <dgm:cxn modelId="{C7E7C720-1000-42B1-83E3-EC8FA6DCDAE0}" type="presOf" srcId="{FDA2AF8B-0F4B-4139-AC10-189B01D63D6F}" destId="{574D95E5-0760-4E96-989F-25EB50D61303}" srcOrd="1" destOrd="1" presId="urn:microsoft.com/office/officeart/2005/8/layout/hProcess4"/>
    <dgm:cxn modelId="{EB11D9BD-8216-42F7-B1AD-0CBF2DAF70CC}" srcId="{4C5FB729-81EB-48BD-864E-D012732D41F5}" destId="{A1A27D92-5A87-4D5B-9A6D-A6F1135F08BF}" srcOrd="1" destOrd="0" parTransId="{A0010C1C-3412-48F8-9E14-C6B43663D89B}" sibTransId="{7255397A-151E-4C72-9991-440C4E297B1B}"/>
    <dgm:cxn modelId="{43429E98-C2A8-4F87-AF7C-56017D0E9851}" type="presOf" srcId="{A1A27D92-5A87-4D5B-9A6D-A6F1135F08BF}" destId="{463FDF26-F646-4E07-9241-2C707CDC0D21}" srcOrd="0" destOrd="1" presId="urn:microsoft.com/office/officeart/2005/8/layout/hProcess4"/>
    <dgm:cxn modelId="{0CAD0BD7-04A9-42F3-B4A3-9DE7600EEBA9}" srcId="{4C5FB729-81EB-48BD-864E-D012732D41F5}" destId="{9928F88C-A459-4893-8266-A131330607DB}" srcOrd="0" destOrd="0" parTransId="{D973E8A6-B7F3-445C-B8AC-DF52A186325A}" sibTransId="{4FEDDCC9-3C4D-471E-9D56-BF39831D3942}"/>
    <dgm:cxn modelId="{F55AD806-F83C-4867-A574-62DF91CB0256}" type="presOf" srcId="{A1A27D92-5A87-4D5B-9A6D-A6F1135F08BF}" destId="{20062933-E764-4B9E-B649-CD54D3412A83}" srcOrd="1" destOrd="1" presId="urn:microsoft.com/office/officeart/2005/8/layout/hProcess4"/>
    <dgm:cxn modelId="{395EED23-8441-470F-8A22-99E514CE958A}" type="presOf" srcId="{225D7632-CDD7-42B5-8D53-270E4C141ED5}" destId="{20062933-E764-4B9E-B649-CD54D3412A83}" srcOrd="1" destOrd="2" presId="urn:microsoft.com/office/officeart/2005/8/layout/hProcess4"/>
    <dgm:cxn modelId="{4855C191-2A01-4B70-A0D2-EA237C1CE37A}" type="presOf" srcId="{FF8AE3A8-1AB4-4F9F-8D4F-7993B1C2A1D7}" destId="{3A568FC7-08A1-4805-9C8C-18C3BE5CC458}" srcOrd="0" destOrd="0" presId="urn:microsoft.com/office/officeart/2005/8/layout/hProcess4"/>
    <dgm:cxn modelId="{17172954-9674-42DF-964E-6CCC74405457}" type="presOf" srcId="{96DD15F0-AEE7-4F9F-B107-3AA3CA027EEB}" destId="{09A5900F-7B04-44C9-9BEE-F59DA964F0FF}" srcOrd="0" destOrd="2" presId="urn:microsoft.com/office/officeart/2005/8/layout/hProcess4"/>
    <dgm:cxn modelId="{BBEB4AC3-30AD-4B57-977B-5E7A5BC14B6E}" srcId="{FF8AE3A8-1AB4-4F9F-8D4F-7993B1C2A1D7}" destId="{0AEC3185-9739-4141-A0E6-4637FB451D8F}" srcOrd="0" destOrd="0" parTransId="{12DD5CC6-2C77-4A81-8279-FA5619FBCF8F}" sibTransId="{71E92671-0C83-48AF-B28F-A1564B87A894}"/>
    <dgm:cxn modelId="{E98B396E-0754-4CF3-A1C0-AF7101DF0BCF}" type="presOf" srcId="{9928F88C-A459-4893-8266-A131330607DB}" destId="{20062933-E764-4B9E-B649-CD54D3412A83}" srcOrd="1" destOrd="0" presId="urn:microsoft.com/office/officeart/2005/8/layout/hProcess4"/>
    <dgm:cxn modelId="{D5A7501D-42D3-4FF2-88C9-B5FA49F2363A}" type="presParOf" srcId="{4EE7C4A0-3594-45FC-8F68-D31E99090C2F}" destId="{5BF64FF1-6B2F-4174-BEA3-4FF234BBC484}" srcOrd="0" destOrd="0" presId="urn:microsoft.com/office/officeart/2005/8/layout/hProcess4"/>
    <dgm:cxn modelId="{46AD919D-4E37-45CE-9F0B-A31CE2A7BBD3}" type="presParOf" srcId="{4EE7C4A0-3594-45FC-8F68-D31E99090C2F}" destId="{97B4B618-4CB0-4686-AF34-FBAD8D16A158}" srcOrd="1" destOrd="0" presId="urn:microsoft.com/office/officeart/2005/8/layout/hProcess4"/>
    <dgm:cxn modelId="{84715EB0-BABB-4457-B5C7-1DE5AC881830}" type="presParOf" srcId="{4EE7C4A0-3594-45FC-8F68-D31E99090C2F}" destId="{5B14E5E5-AFF3-440B-8CE3-31C0190AE861}" srcOrd="2" destOrd="0" presId="urn:microsoft.com/office/officeart/2005/8/layout/hProcess4"/>
    <dgm:cxn modelId="{81D652B4-2F83-42D2-B24A-255EE253770A}" type="presParOf" srcId="{5B14E5E5-AFF3-440B-8CE3-31C0190AE861}" destId="{8078B509-C9FC-4808-B601-993D7530BC56}" srcOrd="0" destOrd="0" presId="urn:microsoft.com/office/officeart/2005/8/layout/hProcess4"/>
    <dgm:cxn modelId="{775EF34B-4259-4EC9-B28E-324D522357E4}" type="presParOf" srcId="{8078B509-C9FC-4808-B601-993D7530BC56}" destId="{CC84AF35-8B40-4225-83BB-09FE40897448}" srcOrd="0" destOrd="0" presId="urn:microsoft.com/office/officeart/2005/8/layout/hProcess4"/>
    <dgm:cxn modelId="{30D1DBA4-AC90-4E8F-B802-F32B51288E50}" type="presParOf" srcId="{8078B509-C9FC-4808-B601-993D7530BC56}" destId="{463FDF26-F646-4E07-9241-2C707CDC0D21}" srcOrd="1" destOrd="0" presId="urn:microsoft.com/office/officeart/2005/8/layout/hProcess4"/>
    <dgm:cxn modelId="{EAA1B23E-7061-4923-9021-620BCF1E59B0}" type="presParOf" srcId="{8078B509-C9FC-4808-B601-993D7530BC56}" destId="{20062933-E764-4B9E-B649-CD54D3412A83}" srcOrd="2" destOrd="0" presId="urn:microsoft.com/office/officeart/2005/8/layout/hProcess4"/>
    <dgm:cxn modelId="{1028EC4E-2EC4-48C8-B474-DA71DB2649D1}" type="presParOf" srcId="{8078B509-C9FC-4808-B601-993D7530BC56}" destId="{5F76A081-C34A-4262-B127-98A6693AA888}" srcOrd="3" destOrd="0" presId="urn:microsoft.com/office/officeart/2005/8/layout/hProcess4"/>
    <dgm:cxn modelId="{FAC98A51-A80E-47A4-8449-41C0BDE5D9BE}" type="presParOf" srcId="{8078B509-C9FC-4808-B601-993D7530BC56}" destId="{625B2893-DA96-4081-A62B-58C18743378F}" srcOrd="4" destOrd="0" presId="urn:microsoft.com/office/officeart/2005/8/layout/hProcess4"/>
    <dgm:cxn modelId="{0532B453-E1DB-45B4-B9A1-63802ED74525}" type="presParOf" srcId="{5B14E5E5-AFF3-440B-8CE3-31C0190AE861}" destId="{6282B614-3984-48FB-A88C-FF54B4E84A28}" srcOrd="1" destOrd="0" presId="urn:microsoft.com/office/officeart/2005/8/layout/hProcess4"/>
    <dgm:cxn modelId="{95A72324-02B5-46CD-A27F-78A52107BC23}" type="presParOf" srcId="{5B14E5E5-AFF3-440B-8CE3-31C0190AE861}" destId="{4D998EEB-B615-47D2-9DC7-96910435F6BD}" srcOrd="2" destOrd="0" presId="urn:microsoft.com/office/officeart/2005/8/layout/hProcess4"/>
    <dgm:cxn modelId="{1C6B27E7-734B-4511-9A81-96D56365C07D}" type="presParOf" srcId="{4D998EEB-B615-47D2-9DC7-96910435F6BD}" destId="{6A839AFA-831F-40B3-85EC-DBA128833ABC}" srcOrd="0" destOrd="0" presId="urn:microsoft.com/office/officeart/2005/8/layout/hProcess4"/>
    <dgm:cxn modelId="{78C07655-9FAB-47B2-B114-2951290C2928}" type="presParOf" srcId="{4D998EEB-B615-47D2-9DC7-96910435F6BD}" destId="{09A5900F-7B04-44C9-9BEE-F59DA964F0FF}" srcOrd="1" destOrd="0" presId="urn:microsoft.com/office/officeart/2005/8/layout/hProcess4"/>
    <dgm:cxn modelId="{62F2495B-06F2-4351-9EE7-7D79DA99F1A6}" type="presParOf" srcId="{4D998EEB-B615-47D2-9DC7-96910435F6BD}" destId="{574D95E5-0760-4E96-989F-25EB50D61303}" srcOrd="2" destOrd="0" presId="urn:microsoft.com/office/officeart/2005/8/layout/hProcess4"/>
    <dgm:cxn modelId="{21D00E03-C900-4FF9-A823-BD0968240537}" type="presParOf" srcId="{4D998EEB-B615-47D2-9DC7-96910435F6BD}" destId="{3A568FC7-08A1-4805-9C8C-18C3BE5CC458}" srcOrd="3" destOrd="0" presId="urn:microsoft.com/office/officeart/2005/8/layout/hProcess4"/>
    <dgm:cxn modelId="{2A9DDA1C-1925-4495-B48F-D6E4B67FE013}" type="presParOf" srcId="{4D998EEB-B615-47D2-9DC7-96910435F6BD}" destId="{6843B742-0A34-4926-9A92-23B989947CD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0A5A27C-C4D7-4BE2-848F-AE58E15E20C5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0382CAB-2E35-4BFF-BF9D-382541041846}">
      <dgm:prSet/>
      <dgm:spPr/>
      <dgm:t>
        <a:bodyPr/>
        <a:lstStyle/>
        <a:p>
          <a:pPr rtl="0"/>
          <a:r>
            <a:rPr lang="de-DE" sz="1400" dirty="0" smtClean="0"/>
            <a:t>Überschrift A für die Punkte 1 bis 3:</a:t>
          </a:r>
          <a:endParaRPr lang="de-DE" sz="1400" dirty="0"/>
        </a:p>
      </dgm:t>
    </dgm:pt>
    <dgm:pt modelId="{C7272F80-3B7C-4476-A991-E6087ED86A85}" type="parTrans" cxnId="{138716E0-EABE-4B73-9E27-FC2C3FAEBAD7}">
      <dgm:prSet/>
      <dgm:spPr/>
      <dgm:t>
        <a:bodyPr/>
        <a:lstStyle/>
        <a:p>
          <a:endParaRPr lang="de-DE"/>
        </a:p>
      </dgm:t>
    </dgm:pt>
    <dgm:pt modelId="{052F1199-E893-4D4C-8449-E2090E282634}" type="sibTrans" cxnId="{138716E0-EABE-4B73-9E27-FC2C3FAEBAD7}">
      <dgm:prSet/>
      <dgm:spPr/>
      <dgm:t>
        <a:bodyPr/>
        <a:lstStyle/>
        <a:p>
          <a:endParaRPr lang="de-DE"/>
        </a:p>
      </dgm:t>
    </dgm:pt>
    <dgm:pt modelId="{A6F8ACE8-1595-40AB-8644-0A2572E324B3}">
      <dgm:prSet custT="1"/>
      <dgm:spPr/>
      <dgm:t>
        <a:bodyPr/>
        <a:lstStyle/>
        <a:p>
          <a:pPr rtl="0"/>
          <a:r>
            <a:rPr lang="de-DE" sz="1400" dirty="0" smtClean="0"/>
            <a:t>Punkt 1</a:t>
          </a:r>
          <a:endParaRPr lang="de-DE" sz="1400" dirty="0"/>
        </a:p>
      </dgm:t>
    </dgm:pt>
    <dgm:pt modelId="{043E9D72-0B58-4E1C-B934-85A1D8997399}" type="parTrans" cxnId="{1EB6FF6D-6B36-41A2-B240-AFB3E309C59C}">
      <dgm:prSet/>
      <dgm:spPr/>
      <dgm:t>
        <a:bodyPr/>
        <a:lstStyle/>
        <a:p>
          <a:endParaRPr lang="de-DE"/>
        </a:p>
      </dgm:t>
    </dgm:pt>
    <dgm:pt modelId="{2689049C-0333-4DFA-BCF2-19856051E149}" type="sibTrans" cxnId="{1EB6FF6D-6B36-41A2-B240-AFB3E309C59C}">
      <dgm:prSet/>
      <dgm:spPr/>
      <dgm:t>
        <a:bodyPr/>
        <a:lstStyle/>
        <a:p>
          <a:endParaRPr lang="de-DE"/>
        </a:p>
      </dgm:t>
    </dgm:pt>
    <dgm:pt modelId="{17B502D1-6D7D-4182-83F7-39D070732FAF}">
      <dgm:prSet custT="1"/>
      <dgm:spPr/>
      <dgm:t>
        <a:bodyPr/>
        <a:lstStyle/>
        <a:p>
          <a:pPr rtl="0"/>
          <a:r>
            <a:rPr lang="de-DE" sz="1400" dirty="0" smtClean="0"/>
            <a:t>Punkt 2</a:t>
          </a:r>
          <a:endParaRPr lang="de-DE" sz="1400" dirty="0"/>
        </a:p>
      </dgm:t>
    </dgm:pt>
    <dgm:pt modelId="{15A2C23F-E7F4-473B-A985-D1C1524CBC55}" type="parTrans" cxnId="{496A94B8-F8AD-48F1-A0F5-A6F2D135AF96}">
      <dgm:prSet/>
      <dgm:spPr/>
      <dgm:t>
        <a:bodyPr/>
        <a:lstStyle/>
        <a:p>
          <a:endParaRPr lang="de-DE"/>
        </a:p>
      </dgm:t>
    </dgm:pt>
    <dgm:pt modelId="{B599C876-F7E5-48FB-81E6-B665D710BF04}" type="sibTrans" cxnId="{496A94B8-F8AD-48F1-A0F5-A6F2D135AF96}">
      <dgm:prSet/>
      <dgm:spPr/>
      <dgm:t>
        <a:bodyPr/>
        <a:lstStyle/>
        <a:p>
          <a:endParaRPr lang="de-DE"/>
        </a:p>
      </dgm:t>
    </dgm:pt>
    <dgm:pt modelId="{4A465E62-49F9-4B3C-B8D1-04CFF1634D77}">
      <dgm:prSet custT="1"/>
      <dgm:spPr/>
      <dgm:t>
        <a:bodyPr/>
        <a:lstStyle/>
        <a:p>
          <a:pPr rtl="0"/>
          <a:r>
            <a:rPr lang="de-DE" sz="1400" dirty="0" smtClean="0"/>
            <a:t>Punkt 3</a:t>
          </a:r>
          <a:endParaRPr lang="de-DE" sz="1400" dirty="0"/>
        </a:p>
      </dgm:t>
    </dgm:pt>
    <dgm:pt modelId="{20541C3C-9577-4F7C-9B4B-DB606164E0E0}" type="parTrans" cxnId="{1CE96BB4-8E81-4F70-9934-01DACE2FDED5}">
      <dgm:prSet/>
      <dgm:spPr/>
      <dgm:t>
        <a:bodyPr/>
        <a:lstStyle/>
        <a:p>
          <a:endParaRPr lang="de-DE"/>
        </a:p>
      </dgm:t>
    </dgm:pt>
    <dgm:pt modelId="{B3CE7CFF-F602-4CF7-9915-95F2683030BB}" type="sibTrans" cxnId="{1CE96BB4-8E81-4F70-9934-01DACE2FDED5}">
      <dgm:prSet/>
      <dgm:spPr/>
      <dgm:t>
        <a:bodyPr/>
        <a:lstStyle/>
        <a:p>
          <a:endParaRPr lang="de-DE"/>
        </a:p>
      </dgm:t>
    </dgm:pt>
    <dgm:pt modelId="{8A972057-0306-462D-85EA-5399C98933DE}">
      <dgm:prSet/>
      <dgm:spPr/>
      <dgm:t>
        <a:bodyPr/>
        <a:lstStyle/>
        <a:p>
          <a:pPr rtl="0"/>
          <a:r>
            <a:rPr lang="de-DE" sz="1400" smtClean="0"/>
            <a:t>Überschrift B für die Punkte 4 bis 5:</a:t>
          </a:r>
          <a:endParaRPr lang="de-DE" sz="1400"/>
        </a:p>
      </dgm:t>
    </dgm:pt>
    <dgm:pt modelId="{CE64E486-0FCA-4CE6-8285-599D0585B5B8}" type="parTrans" cxnId="{88C11875-7EE6-4B63-8F8E-0FFEA486DE50}">
      <dgm:prSet/>
      <dgm:spPr/>
      <dgm:t>
        <a:bodyPr/>
        <a:lstStyle/>
        <a:p>
          <a:endParaRPr lang="de-DE"/>
        </a:p>
      </dgm:t>
    </dgm:pt>
    <dgm:pt modelId="{08320EED-0438-4F97-9284-389C015089A4}" type="sibTrans" cxnId="{88C11875-7EE6-4B63-8F8E-0FFEA486DE50}">
      <dgm:prSet/>
      <dgm:spPr/>
      <dgm:t>
        <a:bodyPr/>
        <a:lstStyle/>
        <a:p>
          <a:endParaRPr lang="de-DE"/>
        </a:p>
      </dgm:t>
    </dgm:pt>
    <dgm:pt modelId="{9E0613F5-DC5D-41F8-BD15-6B00EF022AF8}">
      <dgm:prSet custT="1"/>
      <dgm:spPr/>
      <dgm:t>
        <a:bodyPr/>
        <a:lstStyle/>
        <a:p>
          <a:pPr rtl="0"/>
          <a:r>
            <a:rPr lang="de-DE" sz="1400" dirty="0" smtClean="0"/>
            <a:t>Punkt 4</a:t>
          </a:r>
          <a:endParaRPr lang="de-DE" sz="1400" dirty="0"/>
        </a:p>
      </dgm:t>
    </dgm:pt>
    <dgm:pt modelId="{2C085D2C-DB23-491E-9185-4F1C9892B32B}" type="parTrans" cxnId="{C23E5C7C-72BF-4D7A-90F0-4A12F1CD1F93}">
      <dgm:prSet/>
      <dgm:spPr/>
      <dgm:t>
        <a:bodyPr/>
        <a:lstStyle/>
        <a:p>
          <a:endParaRPr lang="de-DE"/>
        </a:p>
      </dgm:t>
    </dgm:pt>
    <dgm:pt modelId="{5A3A634D-3422-48FD-BEDC-E47A0E3A9937}" type="sibTrans" cxnId="{C23E5C7C-72BF-4D7A-90F0-4A12F1CD1F93}">
      <dgm:prSet/>
      <dgm:spPr/>
      <dgm:t>
        <a:bodyPr/>
        <a:lstStyle/>
        <a:p>
          <a:endParaRPr lang="de-DE"/>
        </a:p>
      </dgm:t>
    </dgm:pt>
    <dgm:pt modelId="{0923EF8F-A15E-4987-B5EC-9FECE3B13639}">
      <dgm:prSet custT="1"/>
      <dgm:spPr/>
      <dgm:t>
        <a:bodyPr/>
        <a:lstStyle/>
        <a:p>
          <a:pPr rtl="0"/>
          <a:r>
            <a:rPr lang="de-DE" sz="1400" dirty="0" smtClean="0"/>
            <a:t>Punkt 5</a:t>
          </a:r>
          <a:endParaRPr lang="de-DE" sz="1400" dirty="0"/>
        </a:p>
      </dgm:t>
    </dgm:pt>
    <dgm:pt modelId="{BCEA8AE4-055A-47A7-8202-B52CF4B536DE}" type="parTrans" cxnId="{524AFD55-128B-4937-A2E6-F5C844156FDB}">
      <dgm:prSet/>
      <dgm:spPr/>
      <dgm:t>
        <a:bodyPr/>
        <a:lstStyle/>
        <a:p>
          <a:endParaRPr lang="de-DE"/>
        </a:p>
      </dgm:t>
    </dgm:pt>
    <dgm:pt modelId="{69C43750-E9E0-4835-A194-15E1CD83BD9A}" type="sibTrans" cxnId="{524AFD55-128B-4937-A2E6-F5C844156FDB}">
      <dgm:prSet/>
      <dgm:spPr/>
      <dgm:t>
        <a:bodyPr/>
        <a:lstStyle/>
        <a:p>
          <a:endParaRPr lang="de-DE"/>
        </a:p>
      </dgm:t>
    </dgm:pt>
    <dgm:pt modelId="{151340D2-A637-4C1C-B684-73046F06C611}">
      <dgm:prSet custT="1"/>
      <dgm:spPr/>
      <dgm:t>
        <a:bodyPr/>
        <a:lstStyle/>
        <a:p>
          <a:pPr rtl="0"/>
          <a:r>
            <a:rPr lang="de-DE" sz="1400" dirty="0" smtClean="0"/>
            <a:t>Punkt 6</a:t>
          </a:r>
          <a:endParaRPr lang="de-DE" sz="1400" dirty="0"/>
        </a:p>
      </dgm:t>
    </dgm:pt>
    <dgm:pt modelId="{AEC5D7AE-C0F9-403A-A1AB-0ADB02695D4F}" type="parTrans" cxnId="{8B46A19E-C03C-4ED6-BAEF-EB0A7AA3DE89}">
      <dgm:prSet/>
      <dgm:spPr/>
      <dgm:t>
        <a:bodyPr/>
        <a:lstStyle/>
        <a:p>
          <a:endParaRPr lang="de-DE"/>
        </a:p>
      </dgm:t>
    </dgm:pt>
    <dgm:pt modelId="{CA422F52-3AFE-4D7D-94B3-EFD7F1716E3D}" type="sibTrans" cxnId="{8B46A19E-C03C-4ED6-BAEF-EB0A7AA3DE89}">
      <dgm:prSet/>
      <dgm:spPr/>
      <dgm:t>
        <a:bodyPr/>
        <a:lstStyle/>
        <a:p>
          <a:endParaRPr lang="de-DE"/>
        </a:p>
      </dgm:t>
    </dgm:pt>
    <dgm:pt modelId="{CAAC68CC-42C0-4A5D-8F90-50BFC5F3F509}" type="pres">
      <dgm:prSet presAssocID="{30A5A27C-C4D7-4BE2-848F-AE58E15E20C5}" presName="compositeShape" presStyleCnt="0">
        <dgm:presLayoutVars>
          <dgm:chMax val="2"/>
          <dgm:dir/>
          <dgm:resizeHandles val="exact"/>
        </dgm:presLayoutVars>
      </dgm:prSet>
      <dgm:spPr/>
    </dgm:pt>
    <dgm:pt modelId="{1C553C86-9AF7-4E2F-A8DB-1A20671D183A}" type="pres">
      <dgm:prSet presAssocID="{30A5A27C-C4D7-4BE2-848F-AE58E15E20C5}" presName="ribbon" presStyleLbl="node1" presStyleIdx="0" presStyleCnt="1" custScaleX="108082"/>
      <dgm:spPr>
        <a:solidFill>
          <a:schemeClr val="accent6">
            <a:lumMod val="75000"/>
          </a:schemeClr>
        </a:solidFill>
      </dgm:spPr>
    </dgm:pt>
    <dgm:pt modelId="{59E2E9D5-FC92-4DC2-A44C-BCDE58EFD25B}" type="pres">
      <dgm:prSet presAssocID="{30A5A27C-C4D7-4BE2-848F-AE58E15E20C5}" presName="leftArrowText" presStyleLbl="node1" presStyleIdx="0" presStyleCnt="1" custScaleX="115565">
        <dgm:presLayoutVars>
          <dgm:chMax val="0"/>
          <dgm:bulletEnabled val="1"/>
        </dgm:presLayoutVars>
      </dgm:prSet>
      <dgm:spPr/>
    </dgm:pt>
    <dgm:pt modelId="{3BF1D1DD-6D3C-4889-AB1F-1B58ED9C3D46}" type="pres">
      <dgm:prSet presAssocID="{30A5A27C-C4D7-4BE2-848F-AE58E15E20C5}" presName="rightArrowText" presStyleLbl="node1" presStyleIdx="0" presStyleCnt="1" custScaleX="101217" custScaleY="100398">
        <dgm:presLayoutVars>
          <dgm:chMax val="0"/>
          <dgm:bulletEnabled val="1"/>
        </dgm:presLayoutVars>
      </dgm:prSet>
      <dgm:spPr/>
    </dgm:pt>
  </dgm:ptLst>
  <dgm:cxnLst>
    <dgm:cxn modelId="{6446C13E-03E2-446A-B6CA-86F89A2D71C5}" type="presOf" srcId="{0923EF8F-A15E-4987-B5EC-9FECE3B13639}" destId="{3BF1D1DD-6D3C-4889-AB1F-1B58ED9C3D46}" srcOrd="0" destOrd="2" presId="urn:microsoft.com/office/officeart/2005/8/layout/arrow6"/>
    <dgm:cxn modelId="{7B7BA3C0-A689-451B-BBF9-BE2BFC1EE7A8}" type="presOf" srcId="{8A972057-0306-462D-85EA-5399C98933DE}" destId="{3BF1D1DD-6D3C-4889-AB1F-1B58ED9C3D46}" srcOrd="0" destOrd="0" presId="urn:microsoft.com/office/officeart/2005/8/layout/arrow6"/>
    <dgm:cxn modelId="{3C9704F3-ADAF-4042-B7FC-9133203B8921}" type="presOf" srcId="{F0382CAB-2E35-4BFF-BF9D-382541041846}" destId="{59E2E9D5-FC92-4DC2-A44C-BCDE58EFD25B}" srcOrd="0" destOrd="0" presId="urn:microsoft.com/office/officeart/2005/8/layout/arrow6"/>
    <dgm:cxn modelId="{D8410A68-381F-444C-B488-7727D8CEAF4B}" type="presOf" srcId="{151340D2-A637-4C1C-B684-73046F06C611}" destId="{3BF1D1DD-6D3C-4889-AB1F-1B58ED9C3D46}" srcOrd="0" destOrd="3" presId="urn:microsoft.com/office/officeart/2005/8/layout/arrow6"/>
    <dgm:cxn modelId="{138716E0-EABE-4B73-9E27-FC2C3FAEBAD7}" srcId="{30A5A27C-C4D7-4BE2-848F-AE58E15E20C5}" destId="{F0382CAB-2E35-4BFF-BF9D-382541041846}" srcOrd="0" destOrd="0" parTransId="{C7272F80-3B7C-4476-A991-E6087ED86A85}" sibTransId="{052F1199-E893-4D4C-8449-E2090E282634}"/>
    <dgm:cxn modelId="{C23E5C7C-72BF-4D7A-90F0-4A12F1CD1F93}" srcId="{8A972057-0306-462D-85EA-5399C98933DE}" destId="{9E0613F5-DC5D-41F8-BD15-6B00EF022AF8}" srcOrd="0" destOrd="0" parTransId="{2C085D2C-DB23-491E-9185-4F1C9892B32B}" sibTransId="{5A3A634D-3422-48FD-BEDC-E47A0E3A9937}"/>
    <dgm:cxn modelId="{1CE96BB4-8E81-4F70-9934-01DACE2FDED5}" srcId="{F0382CAB-2E35-4BFF-BF9D-382541041846}" destId="{4A465E62-49F9-4B3C-B8D1-04CFF1634D77}" srcOrd="2" destOrd="0" parTransId="{20541C3C-9577-4F7C-9B4B-DB606164E0E0}" sibTransId="{B3CE7CFF-F602-4CF7-9915-95F2683030BB}"/>
    <dgm:cxn modelId="{29B25D61-739D-4599-8D59-BFFFDAB93E01}" type="presOf" srcId="{17B502D1-6D7D-4182-83F7-39D070732FAF}" destId="{59E2E9D5-FC92-4DC2-A44C-BCDE58EFD25B}" srcOrd="0" destOrd="2" presId="urn:microsoft.com/office/officeart/2005/8/layout/arrow6"/>
    <dgm:cxn modelId="{9F1FD7A2-1AAF-4A3C-A1D3-4491B3329DE2}" type="presOf" srcId="{4A465E62-49F9-4B3C-B8D1-04CFF1634D77}" destId="{59E2E9D5-FC92-4DC2-A44C-BCDE58EFD25B}" srcOrd="0" destOrd="3" presId="urn:microsoft.com/office/officeart/2005/8/layout/arrow6"/>
    <dgm:cxn modelId="{496A94B8-F8AD-48F1-A0F5-A6F2D135AF96}" srcId="{F0382CAB-2E35-4BFF-BF9D-382541041846}" destId="{17B502D1-6D7D-4182-83F7-39D070732FAF}" srcOrd="1" destOrd="0" parTransId="{15A2C23F-E7F4-473B-A985-D1C1524CBC55}" sibTransId="{B599C876-F7E5-48FB-81E6-B665D710BF04}"/>
    <dgm:cxn modelId="{C0F53296-B67A-440E-BCC7-DF4830A74479}" type="presOf" srcId="{9E0613F5-DC5D-41F8-BD15-6B00EF022AF8}" destId="{3BF1D1DD-6D3C-4889-AB1F-1B58ED9C3D46}" srcOrd="0" destOrd="1" presId="urn:microsoft.com/office/officeart/2005/8/layout/arrow6"/>
    <dgm:cxn modelId="{A1319190-D8E2-4E00-80ED-944E544B2173}" type="presOf" srcId="{A6F8ACE8-1595-40AB-8644-0A2572E324B3}" destId="{59E2E9D5-FC92-4DC2-A44C-BCDE58EFD25B}" srcOrd="0" destOrd="1" presId="urn:microsoft.com/office/officeart/2005/8/layout/arrow6"/>
    <dgm:cxn modelId="{1EB6FF6D-6B36-41A2-B240-AFB3E309C59C}" srcId="{F0382CAB-2E35-4BFF-BF9D-382541041846}" destId="{A6F8ACE8-1595-40AB-8644-0A2572E324B3}" srcOrd="0" destOrd="0" parTransId="{043E9D72-0B58-4E1C-B934-85A1D8997399}" sibTransId="{2689049C-0333-4DFA-BCF2-19856051E149}"/>
    <dgm:cxn modelId="{8B46A19E-C03C-4ED6-BAEF-EB0A7AA3DE89}" srcId="{8A972057-0306-462D-85EA-5399C98933DE}" destId="{151340D2-A637-4C1C-B684-73046F06C611}" srcOrd="2" destOrd="0" parTransId="{AEC5D7AE-C0F9-403A-A1AB-0ADB02695D4F}" sibTransId="{CA422F52-3AFE-4D7D-94B3-EFD7F1716E3D}"/>
    <dgm:cxn modelId="{38A3DAD5-43A1-4556-BABF-AFB84B6C1D8F}" type="presOf" srcId="{30A5A27C-C4D7-4BE2-848F-AE58E15E20C5}" destId="{CAAC68CC-42C0-4A5D-8F90-50BFC5F3F509}" srcOrd="0" destOrd="0" presId="urn:microsoft.com/office/officeart/2005/8/layout/arrow6"/>
    <dgm:cxn modelId="{88C11875-7EE6-4B63-8F8E-0FFEA486DE50}" srcId="{30A5A27C-C4D7-4BE2-848F-AE58E15E20C5}" destId="{8A972057-0306-462D-85EA-5399C98933DE}" srcOrd="1" destOrd="0" parTransId="{CE64E486-0FCA-4CE6-8285-599D0585B5B8}" sibTransId="{08320EED-0438-4F97-9284-389C015089A4}"/>
    <dgm:cxn modelId="{524AFD55-128B-4937-A2E6-F5C844156FDB}" srcId="{8A972057-0306-462D-85EA-5399C98933DE}" destId="{0923EF8F-A15E-4987-B5EC-9FECE3B13639}" srcOrd="1" destOrd="0" parTransId="{BCEA8AE4-055A-47A7-8202-B52CF4B536DE}" sibTransId="{69C43750-E9E0-4835-A194-15E1CD83BD9A}"/>
    <dgm:cxn modelId="{48770A3B-CB40-470C-94EE-5B1C96791DC5}" type="presParOf" srcId="{CAAC68CC-42C0-4A5D-8F90-50BFC5F3F509}" destId="{1C553C86-9AF7-4E2F-A8DB-1A20671D183A}" srcOrd="0" destOrd="0" presId="urn:microsoft.com/office/officeart/2005/8/layout/arrow6"/>
    <dgm:cxn modelId="{2AC5F346-A2D2-4CC9-80F3-B68D55331BBE}" type="presParOf" srcId="{CAAC68CC-42C0-4A5D-8F90-50BFC5F3F509}" destId="{59E2E9D5-FC92-4DC2-A44C-BCDE58EFD25B}" srcOrd="1" destOrd="0" presId="urn:microsoft.com/office/officeart/2005/8/layout/arrow6"/>
    <dgm:cxn modelId="{4E6A3D73-46C2-4E76-B682-4D5358919BB0}" type="presParOf" srcId="{CAAC68CC-42C0-4A5D-8F90-50BFC5F3F509}" destId="{3BF1D1DD-6D3C-4889-AB1F-1B58ED9C3D4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623886-F38D-4325-B3AD-CEF4D128670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A5B3A47-A92E-468C-9C93-ED743F4542B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2400" dirty="0" smtClean="0"/>
            <a:t>Überschrift A für die Punkte 1 bis 3:</a:t>
          </a:r>
          <a:endParaRPr lang="de-DE" sz="2400" dirty="0"/>
        </a:p>
      </dgm:t>
    </dgm:pt>
    <dgm:pt modelId="{078F524D-04FC-407A-ABB1-8B4DA081A567}" type="parTrans" cxnId="{8BA1139F-6CD5-4BAF-BEEE-71169454B0AA}">
      <dgm:prSet/>
      <dgm:spPr/>
      <dgm:t>
        <a:bodyPr/>
        <a:lstStyle/>
        <a:p>
          <a:endParaRPr lang="de-DE"/>
        </a:p>
      </dgm:t>
    </dgm:pt>
    <dgm:pt modelId="{F40BCE16-5541-462A-95C1-B1C49C89E73B}" type="sibTrans" cxnId="{8BA1139F-6CD5-4BAF-BEEE-71169454B0AA}">
      <dgm:prSet/>
      <dgm:spPr/>
      <dgm:t>
        <a:bodyPr/>
        <a:lstStyle/>
        <a:p>
          <a:endParaRPr lang="de-DE"/>
        </a:p>
      </dgm:t>
    </dgm:pt>
    <dgm:pt modelId="{273AD73F-6E8F-4D3F-B068-75C43600E1BE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7D854A6C-95C4-42C6-AE67-F6355BF7C378}" type="parTrans" cxnId="{BA7565D5-ACC6-4B35-9E43-19C7DDEBDDF2}">
      <dgm:prSet/>
      <dgm:spPr/>
      <dgm:t>
        <a:bodyPr/>
        <a:lstStyle/>
        <a:p>
          <a:endParaRPr lang="de-DE"/>
        </a:p>
      </dgm:t>
    </dgm:pt>
    <dgm:pt modelId="{D12D92F7-E88D-46DA-A7E5-5C2CAD51F0E2}" type="sibTrans" cxnId="{BA7565D5-ACC6-4B35-9E43-19C7DDEBDDF2}">
      <dgm:prSet/>
      <dgm:spPr/>
      <dgm:t>
        <a:bodyPr/>
        <a:lstStyle/>
        <a:p>
          <a:endParaRPr lang="de-DE"/>
        </a:p>
      </dgm:t>
    </dgm:pt>
    <dgm:pt modelId="{A146F7F7-4220-46D3-998C-A01ED2912D21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081E4ADA-24E1-4A44-870D-2CA21C6D7AF7}" type="parTrans" cxnId="{68A90C67-92BF-4977-885E-5A846862BDC3}">
      <dgm:prSet/>
      <dgm:spPr/>
      <dgm:t>
        <a:bodyPr/>
        <a:lstStyle/>
        <a:p>
          <a:endParaRPr lang="de-DE"/>
        </a:p>
      </dgm:t>
    </dgm:pt>
    <dgm:pt modelId="{7E143B7A-5C39-4000-8C99-2F1A26A60406}" type="sibTrans" cxnId="{68A90C67-92BF-4977-885E-5A846862BDC3}">
      <dgm:prSet/>
      <dgm:spPr/>
      <dgm:t>
        <a:bodyPr/>
        <a:lstStyle/>
        <a:p>
          <a:endParaRPr lang="de-DE"/>
        </a:p>
      </dgm:t>
    </dgm:pt>
    <dgm:pt modelId="{37669AC5-4EC6-4623-AD4A-5C6F3BBC35A7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04B21C45-8530-4452-A2EF-CDC1A412A82E}" type="parTrans" cxnId="{EB18AA26-E1ED-4639-94F3-EBCC4DDBA457}">
      <dgm:prSet/>
      <dgm:spPr/>
      <dgm:t>
        <a:bodyPr/>
        <a:lstStyle/>
        <a:p>
          <a:endParaRPr lang="de-DE"/>
        </a:p>
      </dgm:t>
    </dgm:pt>
    <dgm:pt modelId="{6E7BB1ED-EC61-43FC-8D30-96D75E659CBB}" type="sibTrans" cxnId="{EB18AA26-E1ED-4639-94F3-EBCC4DDBA457}">
      <dgm:prSet/>
      <dgm:spPr/>
      <dgm:t>
        <a:bodyPr/>
        <a:lstStyle/>
        <a:p>
          <a:endParaRPr lang="de-DE"/>
        </a:p>
      </dgm:t>
    </dgm:pt>
    <dgm:pt modelId="{B3E3B06D-3C3E-4DC7-8A27-E6E6AF15A7AA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2400" dirty="0" smtClean="0"/>
            <a:t>Überschrift B für die Punkte 4 bis 5:</a:t>
          </a:r>
          <a:endParaRPr lang="de-DE" sz="2400" dirty="0"/>
        </a:p>
      </dgm:t>
    </dgm:pt>
    <dgm:pt modelId="{B95797B1-6026-4665-9724-10DEBC07101D}" type="parTrans" cxnId="{0BC38011-4707-4E77-ACE1-A618C6231538}">
      <dgm:prSet/>
      <dgm:spPr/>
      <dgm:t>
        <a:bodyPr/>
        <a:lstStyle/>
        <a:p>
          <a:endParaRPr lang="de-DE"/>
        </a:p>
      </dgm:t>
    </dgm:pt>
    <dgm:pt modelId="{E5E568A0-8FC1-4999-90EF-24D6AAF7D2C3}" type="sibTrans" cxnId="{0BC38011-4707-4E77-ACE1-A618C6231538}">
      <dgm:prSet/>
      <dgm:spPr/>
      <dgm:t>
        <a:bodyPr/>
        <a:lstStyle/>
        <a:p>
          <a:endParaRPr lang="de-DE"/>
        </a:p>
      </dgm:t>
    </dgm:pt>
    <dgm:pt modelId="{B7157CB4-2596-4730-B6F5-70F0D8AC14C2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829ADEAC-4417-403D-979A-FE95B4C6DF25}" type="parTrans" cxnId="{3DE100E1-3477-4FB9-847B-E5865A3F02EF}">
      <dgm:prSet/>
      <dgm:spPr/>
      <dgm:t>
        <a:bodyPr/>
        <a:lstStyle/>
        <a:p>
          <a:endParaRPr lang="de-DE"/>
        </a:p>
      </dgm:t>
    </dgm:pt>
    <dgm:pt modelId="{90C70F12-735E-47AB-8CE7-A6E9669DFA01}" type="sibTrans" cxnId="{3DE100E1-3477-4FB9-847B-E5865A3F02EF}">
      <dgm:prSet/>
      <dgm:spPr/>
      <dgm:t>
        <a:bodyPr/>
        <a:lstStyle/>
        <a:p>
          <a:endParaRPr lang="de-DE"/>
        </a:p>
      </dgm:t>
    </dgm:pt>
    <dgm:pt modelId="{273FD1C1-2049-4371-A674-8E20BB09DB3F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0F445A66-ACE8-470A-99AB-A6ED7E00EE2F}" type="parTrans" cxnId="{FC1D8908-1449-401A-95DD-676428031C15}">
      <dgm:prSet/>
      <dgm:spPr/>
      <dgm:t>
        <a:bodyPr/>
        <a:lstStyle/>
        <a:p>
          <a:endParaRPr lang="de-DE"/>
        </a:p>
      </dgm:t>
    </dgm:pt>
    <dgm:pt modelId="{DBF4D49C-F776-4CFF-9776-44B8098FEAC0}" type="sibTrans" cxnId="{FC1D8908-1449-401A-95DD-676428031C15}">
      <dgm:prSet/>
      <dgm:spPr/>
      <dgm:t>
        <a:bodyPr/>
        <a:lstStyle/>
        <a:p>
          <a:endParaRPr lang="de-DE"/>
        </a:p>
      </dgm:t>
    </dgm:pt>
    <dgm:pt modelId="{282E4D5F-E019-4667-B32F-CEBC32BEEBE7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87CF19A4-C7B4-4EEB-91B0-4E94A0373F99}" type="parTrans" cxnId="{20B91DA5-7F26-4BCC-8274-BF2D4089ED20}">
      <dgm:prSet/>
      <dgm:spPr/>
      <dgm:t>
        <a:bodyPr/>
        <a:lstStyle/>
        <a:p>
          <a:endParaRPr lang="de-DE"/>
        </a:p>
      </dgm:t>
    </dgm:pt>
    <dgm:pt modelId="{F4F1B3D9-FD5A-46AD-9BBB-A5CA36F51BEC}" type="sibTrans" cxnId="{20B91DA5-7F26-4BCC-8274-BF2D4089ED20}">
      <dgm:prSet/>
      <dgm:spPr/>
      <dgm:t>
        <a:bodyPr/>
        <a:lstStyle/>
        <a:p>
          <a:endParaRPr lang="de-DE"/>
        </a:p>
      </dgm:t>
    </dgm:pt>
    <dgm:pt modelId="{85EF024F-34E9-44F8-9DEB-11C2A8B9D71E}" type="pres">
      <dgm:prSet presAssocID="{2C623886-F38D-4325-B3AD-CEF4D1286709}" presName="Name0" presStyleCnt="0">
        <dgm:presLayoutVars>
          <dgm:dir/>
          <dgm:animLvl val="lvl"/>
          <dgm:resizeHandles val="exact"/>
        </dgm:presLayoutVars>
      </dgm:prSet>
      <dgm:spPr/>
    </dgm:pt>
    <dgm:pt modelId="{0BC387E9-4CAA-451F-8BFF-461F994BBA78}" type="pres">
      <dgm:prSet presAssocID="{8A5B3A47-A92E-468C-9C93-ED743F4542B2}" presName="linNode" presStyleCnt="0"/>
      <dgm:spPr/>
    </dgm:pt>
    <dgm:pt modelId="{D502BF4D-5DE6-4A81-BC0F-9D89A9D09E31}" type="pres">
      <dgm:prSet presAssocID="{8A5B3A47-A92E-468C-9C93-ED743F4542B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F494598-1722-4631-AB63-0182DB421686}" type="pres">
      <dgm:prSet presAssocID="{8A5B3A47-A92E-468C-9C93-ED743F4542B2}" presName="descendantText" presStyleLbl="alignAccFollowNode1" presStyleIdx="0" presStyleCnt="2">
        <dgm:presLayoutVars>
          <dgm:bulletEnabled val="1"/>
        </dgm:presLayoutVars>
      </dgm:prSet>
      <dgm:spPr/>
    </dgm:pt>
    <dgm:pt modelId="{5F1E2486-7452-46FD-AF50-8BDF35E41696}" type="pres">
      <dgm:prSet presAssocID="{F40BCE16-5541-462A-95C1-B1C49C89E73B}" presName="sp" presStyleCnt="0"/>
      <dgm:spPr/>
    </dgm:pt>
    <dgm:pt modelId="{0D2A081F-C11B-4569-8555-3BDACAE5E4C4}" type="pres">
      <dgm:prSet presAssocID="{B3E3B06D-3C3E-4DC7-8A27-E6E6AF15A7AA}" presName="linNode" presStyleCnt="0"/>
      <dgm:spPr/>
    </dgm:pt>
    <dgm:pt modelId="{0CA51BC3-7DB5-4753-A36D-F2ECD03A33EE}" type="pres">
      <dgm:prSet presAssocID="{B3E3B06D-3C3E-4DC7-8A27-E6E6AF15A7A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9CDB5B6-945A-474F-A6F0-AA47E4500459}" type="pres">
      <dgm:prSet presAssocID="{B3E3B06D-3C3E-4DC7-8A27-E6E6AF15A7A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73193F0-67DB-4754-95A5-E83B040A284E}" type="presOf" srcId="{B7157CB4-2596-4730-B6F5-70F0D8AC14C2}" destId="{69CDB5B6-945A-474F-A6F0-AA47E4500459}" srcOrd="0" destOrd="0" presId="urn:microsoft.com/office/officeart/2005/8/layout/vList5"/>
    <dgm:cxn modelId="{68A90C67-92BF-4977-885E-5A846862BDC3}" srcId="{8A5B3A47-A92E-468C-9C93-ED743F4542B2}" destId="{A146F7F7-4220-46D3-998C-A01ED2912D21}" srcOrd="1" destOrd="0" parTransId="{081E4ADA-24E1-4A44-870D-2CA21C6D7AF7}" sibTransId="{7E143B7A-5C39-4000-8C99-2F1A26A60406}"/>
    <dgm:cxn modelId="{62A9E56A-DED7-4C7A-8714-A6AA586BD244}" type="presOf" srcId="{273AD73F-6E8F-4D3F-B068-75C43600E1BE}" destId="{2F494598-1722-4631-AB63-0182DB421686}" srcOrd="0" destOrd="0" presId="urn:microsoft.com/office/officeart/2005/8/layout/vList5"/>
    <dgm:cxn modelId="{518D0AF7-E069-4F68-BBFD-96235992C860}" type="presOf" srcId="{B3E3B06D-3C3E-4DC7-8A27-E6E6AF15A7AA}" destId="{0CA51BC3-7DB5-4753-A36D-F2ECD03A33EE}" srcOrd="0" destOrd="0" presId="urn:microsoft.com/office/officeart/2005/8/layout/vList5"/>
    <dgm:cxn modelId="{C3FACD56-A9FA-4926-9837-D848056A74AE}" type="presOf" srcId="{2C623886-F38D-4325-B3AD-CEF4D1286709}" destId="{85EF024F-34E9-44F8-9DEB-11C2A8B9D71E}" srcOrd="0" destOrd="0" presId="urn:microsoft.com/office/officeart/2005/8/layout/vList5"/>
    <dgm:cxn modelId="{EB18AA26-E1ED-4639-94F3-EBCC4DDBA457}" srcId="{8A5B3A47-A92E-468C-9C93-ED743F4542B2}" destId="{37669AC5-4EC6-4623-AD4A-5C6F3BBC35A7}" srcOrd="2" destOrd="0" parTransId="{04B21C45-8530-4452-A2EF-CDC1A412A82E}" sibTransId="{6E7BB1ED-EC61-43FC-8D30-96D75E659CBB}"/>
    <dgm:cxn modelId="{BA7565D5-ACC6-4B35-9E43-19C7DDEBDDF2}" srcId="{8A5B3A47-A92E-468C-9C93-ED743F4542B2}" destId="{273AD73F-6E8F-4D3F-B068-75C43600E1BE}" srcOrd="0" destOrd="0" parTransId="{7D854A6C-95C4-42C6-AE67-F6355BF7C378}" sibTransId="{D12D92F7-E88D-46DA-A7E5-5C2CAD51F0E2}"/>
    <dgm:cxn modelId="{0BC38011-4707-4E77-ACE1-A618C6231538}" srcId="{2C623886-F38D-4325-B3AD-CEF4D1286709}" destId="{B3E3B06D-3C3E-4DC7-8A27-E6E6AF15A7AA}" srcOrd="1" destOrd="0" parTransId="{B95797B1-6026-4665-9724-10DEBC07101D}" sibTransId="{E5E568A0-8FC1-4999-90EF-24D6AAF7D2C3}"/>
    <dgm:cxn modelId="{5B1179EF-052A-45CA-822C-A4FEB7BB5760}" type="presOf" srcId="{273FD1C1-2049-4371-A674-8E20BB09DB3F}" destId="{69CDB5B6-945A-474F-A6F0-AA47E4500459}" srcOrd="0" destOrd="1" presId="urn:microsoft.com/office/officeart/2005/8/layout/vList5"/>
    <dgm:cxn modelId="{FC1D8908-1449-401A-95DD-676428031C15}" srcId="{B3E3B06D-3C3E-4DC7-8A27-E6E6AF15A7AA}" destId="{273FD1C1-2049-4371-A674-8E20BB09DB3F}" srcOrd="1" destOrd="0" parTransId="{0F445A66-ACE8-470A-99AB-A6ED7E00EE2F}" sibTransId="{DBF4D49C-F776-4CFF-9776-44B8098FEAC0}"/>
    <dgm:cxn modelId="{40967AE2-A7E5-4E90-BACF-7CA43CAA3490}" type="presOf" srcId="{282E4D5F-E019-4667-B32F-CEBC32BEEBE7}" destId="{69CDB5B6-945A-474F-A6F0-AA47E4500459}" srcOrd="0" destOrd="2" presId="urn:microsoft.com/office/officeart/2005/8/layout/vList5"/>
    <dgm:cxn modelId="{20B91DA5-7F26-4BCC-8274-BF2D4089ED20}" srcId="{B3E3B06D-3C3E-4DC7-8A27-E6E6AF15A7AA}" destId="{282E4D5F-E019-4667-B32F-CEBC32BEEBE7}" srcOrd="2" destOrd="0" parTransId="{87CF19A4-C7B4-4EEB-91B0-4E94A0373F99}" sibTransId="{F4F1B3D9-FD5A-46AD-9BBB-A5CA36F51BEC}"/>
    <dgm:cxn modelId="{E6C9D77D-7F92-4FCD-94B7-472B0090EF07}" type="presOf" srcId="{8A5B3A47-A92E-468C-9C93-ED743F4542B2}" destId="{D502BF4D-5DE6-4A81-BC0F-9D89A9D09E31}" srcOrd="0" destOrd="0" presId="urn:microsoft.com/office/officeart/2005/8/layout/vList5"/>
    <dgm:cxn modelId="{3DE100E1-3477-4FB9-847B-E5865A3F02EF}" srcId="{B3E3B06D-3C3E-4DC7-8A27-E6E6AF15A7AA}" destId="{B7157CB4-2596-4730-B6F5-70F0D8AC14C2}" srcOrd="0" destOrd="0" parTransId="{829ADEAC-4417-403D-979A-FE95B4C6DF25}" sibTransId="{90C70F12-735E-47AB-8CE7-A6E9669DFA01}"/>
    <dgm:cxn modelId="{8BA1139F-6CD5-4BAF-BEEE-71169454B0AA}" srcId="{2C623886-F38D-4325-B3AD-CEF4D1286709}" destId="{8A5B3A47-A92E-468C-9C93-ED743F4542B2}" srcOrd="0" destOrd="0" parTransId="{078F524D-04FC-407A-ABB1-8B4DA081A567}" sibTransId="{F40BCE16-5541-462A-95C1-B1C49C89E73B}"/>
    <dgm:cxn modelId="{65493741-8A53-4185-B690-B59ABA12AB06}" type="presOf" srcId="{37669AC5-4EC6-4623-AD4A-5C6F3BBC35A7}" destId="{2F494598-1722-4631-AB63-0182DB421686}" srcOrd="0" destOrd="2" presId="urn:microsoft.com/office/officeart/2005/8/layout/vList5"/>
    <dgm:cxn modelId="{08FA63F9-16D3-4490-B345-1B9C8D9DFF29}" type="presOf" srcId="{A146F7F7-4220-46D3-998C-A01ED2912D21}" destId="{2F494598-1722-4631-AB63-0182DB421686}" srcOrd="0" destOrd="1" presId="urn:microsoft.com/office/officeart/2005/8/layout/vList5"/>
    <dgm:cxn modelId="{EEC0DD0D-8F1B-46BD-BA7F-BEB5515A7F41}" type="presParOf" srcId="{85EF024F-34E9-44F8-9DEB-11C2A8B9D71E}" destId="{0BC387E9-4CAA-451F-8BFF-461F994BBA78}" srcOrd="0" destOrd="0" presId="urn:microsoft.com/office/officeart/2005/8/layout/vList5"/>
    <dgm:cxn modelId="{E34ABBB8-2EA1-47B2-AC1B-1E7BD19AC093}" type="presParOf" srcId="{0BC387E9-4CAA-451F-8BFF-461F994BBA78}" destId="{D502BF4D-5DE6-4A81-BC0F-9D89A9D09E31}" srcOrd="0" destOrd="0" presId="urn:microsoft.com/office/officeart/2005/8/layout/vList5"/>
    <dgm:cxn modelId="{D45D9B99-8DE9-47CD-BE2C-F5314B3618B5}" type="presParOf" srcId="{0BC387E9-4CAA-451F-8BFF-461F994BBA78}" destId="{2F494598-1722-4631-AB63-0182DB421686}" srcOrd="1" destOrd="0" presId="urn:microsoft.com/office/officeart/2005/8/layout/vList5"/>
    <dgm:cxn modelId="{2D2F1FCC-E506-4C64-A918-27591F0CE2F3}" type="presParOf" srcId="{85EF024F-34E9-44F8-9DEB-11C2A8B9D71E}" destId="{5F1E2486-7452-46FD-AF50-8BDF35E41696}" srcOrd="1" destOrd="0" presId="urn:microsoft.com/office/officeart/2005/8/layout/vList5"/>
    <dgm:cxn modelId="{E0105B89-A2D0-40E6-84FE-3E1E1994165B}" type="presParOf" srcId="{85EF024F-34E9-44F8-9DEB-11C2A8B9D71E}" destId="{0D2A081F-C11B-4569-8555-3BDACAE5E4C4}" srcOrd="2" destOrd="0" presId="urn:microsoft.com/office/officeart/2005/8/layout/vList5"/>
    <dgm:cxn modelId="{1DEB77C6-D16A-4227-BFD3-A6E231215BE1}" type="presParOf" srcId="{0D2A081F-C11B-4569-8555-3BDACAE5E4C4}" destId="{0CA51BC3-7DB5-4753-A36D-F2ECD03A33EE}" srcOrd="0" destOrd="0" presId="urn:microsoft.com/office/officeart/2005/8/layout/vList5"/>
    <dgm:cxn modelId="{1CE7A872-933F-4FD5-A33D-71F2B3C1235C}" type="presParOf" srcId="{0D2A081F-C11B-4569-8555-3BDACAE5E4C4}" destId="{69CDB5B6-945A-474F-A6F0-AA47E45004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FC3DEF1-3787-4757-BA76-CF525283B097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de-DE"/>
        </a:p>
      </dgm:t>
    </dgm:pt>
    <dgm:pt modelId="{A8ECDC96-D531-4BDC-9365-C5BAD6F283EB}">
      <dgm:prSet/>
      <dgm:spPr/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D5EFD669-86E2-481E-940C-13F093C3F413}" type="parTrans" cxnId="{17B13328-8D59-47FE-B675-9EF744E758B7}">
      <dgm:prSet/>
      <dgm:spPr/>
      <dgm:t>
        <a:bodyPr/>
        <a:lstStyle/>
        <a:p>
          <a:endParaRPr lang="de-DE"/>
        </a:p>
      </dgm:t>
    </dgm:pt>
    <dgm:pt modelId="{62E0D658-AF4C-4565-95D8-BFB94828EA5A}" type="sibTrans" cxnId="{17B13328-8D59-47FE-B675-9EF744E758B7}">
      <dgm:prSet/>
      <dgm:spPr/>
      <dgm:t>
        <a:bodyPr/>
        <a:lstStyle/>
        <a:p>
          <a:endParaRPr lang="de-DE"/>
        </a:p>
      </dgm:t>
    </dgm:pt>
    <dgm:pt modelId="{9FFAEEEC-33A8-4C71-8FCC-72E60F79F1D1}">
      <dgm:prSet/>
      <dgm:spPr/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446C8D65-D0C5-4357-921F-ABF9A9B91F00}" type="parTrans" cxnId="{177359F6-5238-43DC-A7D9-ABBDF931B565}">
      <dgm:prSet/>
      <dgm:spPr/>
      <dgm:t>
        <a:bodyPr/>
        <a:lstStyle/>
        <a:p>
          <a:endParaRPr lang="de-DE"/>
        </a:p>
      </dgm:t>
    </dgm:pt>
    <dgm:pt modelId="{601F36CE-C0F8-40CD-BEFA-70B8E045B7DC}" type="sibTrans" cxnId="{177359F6-5238-43DC-A7D9-ABBDF931B565}">
      <dgm:prSet/>
      <dgm:spPr/>
      <dgm:t>
        <a:bodyPr/>
        <a:lstStyle/>
        <a:p>
          <a:endParaRPr lang="de-DE"/>
        </a:p>
      </dgm:t>
    </dgm:pt>
    <dgm:pt modelId="{320FA9A6-CD8E-4F00-BBC7-E430246919B4}">
      <dgm:prSet/>
      <dgm:spPr/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C0FD99B5-A501-4C84-A204-864386063CD6}" type="parTrans" cxnId="{392D9FCA-D336-4EAA-9292-7AEA9FB5992E}">
      <dgm:prSet/>
      <dgm:spPr/>
      <dgm:t>
        <a:bodyPr/>
        <a:lstStyle/>
        <a:p>
          <a:endParaRPr lang="de-DE"/>
        </a:p>
      </dgm:t>
    </dgm:pt>
    <dgm:pt modelId="{ABCBD60F-8B6F-47AD-A607-6EB3D70C4F2C}" type="sibTrans" cxnId="{392D9FCA-D336-4EAA-9292-7AEA9FB5992E}">
      <dgm:prSet/>
      <dgm:spPr/>
      <dgm:t>
        <a:bodyPr/>
        <a:lstStyle/>
        <a:p>
          <a:endParaRPr lang="de-DE"/>
        </a:p>
      </dgm:t>
    </dgm:pt>
    <dgm:pt modelId="{9C8BEE95-16DC-4C07-BFDA-BC94B51C6A08}">
      <dgm:prSet/>
      <dgm:spPr/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9213683C-AB7C-4E70-BF42-9607FA74357E}" type="parTrans" cxnId="{9B724751-5590-496C-8DD1-0047C58ED89D}">
      <dgm:prSet/>
      <dgm:spPr/>
      <dgm:t>
        <a:bodyPr/>
        <a:lstStyle/>
        <a:p>
          <a:endParaRPr lang="de-DE"/>
        </a:p>
      </dgm:t>
    </dgm:pt>
    <dgm:pt modelId="{0A318F9B-5037-4E1B-9ADE-147F1996C52F}" type="sibTrans" cxnId="{9B724751-5590-496C-8DD1-0047C58ED89D}">
      <dgm:prSet/>
      <dgm:spPr/>
      <dgm:t>
        <a:bodyPr/>
        <a:lstStyle/>
        <a:p>
          <a:endParaRPr lang="de-DE"/>
        </a:p>
      </dgm:t>
    </dgm:pt>
    <dgm:pt modelId="{CA0D820D-2A92-4523-B403-21F855FA3A4E}">
      <dgm:prSet/>
      <dgm:spPr/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E81FD4FF-C334-47DA-B63A-AE0DF238A614}" type="parTrans" cxnId="{AA026AE6-76EA-4B2A-96EB-52D2594FDC0B}">
      <dgm:prSet/>
      <dgm:spPr/>
      <dgm:t>
        <a:bodyPr/>
        <a:lstStyle/>
        <a:p>
          <a:endParaRPr lang="de-DE"/>
        </a:p>
      </dgm:t>
    </dgm:pt>
    <dgm:pt modelId="{C5C5F3F1-48D4-46CC-B7A5-9C6851074D38}" type="sibTrans" cxnId="{AA026AE6-76EA-4B2A-96EB-52D2594FDC0B}">
      <dgm:prSet/>
      <dgm:spPr/>
      <dgm:t>
        <a:bodyPr/>
        <a:lstStyle/>
        <a:p>
          <a:endParaRPr lang="de-DE"/>
        </a:p>
      </dgm:t>
    </dgm:pt>
    <dgm:pt modelId="{FFA148CB-6A0F-41C0-984F-232EBA1C12AD}">
      <dgm:prSet/>
      <dgm:spPr/>
      <dgm:t>
        <a:bodyPr/>
        <a:lstStyle/>
        <a:p>
          <a:pPr rtl="0"/>
          <a:r>
            <a:rPr lang="de-DE" dirty="0" smtClean="0"/>
            <a:t>Punkt 4</a:t>
          </a:r>
          <a:endParaRPr lang="de-DE" dirty="0"/>
        </a:p>
      </dgm:t>
    </dgm:pt>
    <dgm:pt modelId="{E4EC48B6-FBC7-43B6-A972-AEF294738569}" type="parTrans" cxnId="{B6DEA355-93D5-4343-B131-2F9438D6C56D}">
      <dgm:prSet/>
      <dgm:spPr/>
      <dgm:t>
        <a:bodyPr/>
        <a:lstStyle/>
        <a:p>
          <a:endParaRPr lang="de-DE"/>
        </a:p>
      </dgm:t>
    </dgm:pt>
    <dgm:pt modelId="{2257C7AE-6586-4BF3-B685-68C4CF368B41}" type="sibTrans" cxnId="{B6DEA355-93D5-4343-B131-2F9438D6C56D}">
      <dgm:prSet/>
      <dgm:spPr/>
      <dgm:t>
        <a:bodyPr/>
        <a:lstStyle/>
        <a:p>
          <a:endParaRPr lang="de-DE"/>
        </a:p>
      </dgm:t>
    </dgm:pt>
    <dgm:pt modelId="{CA8F5C11-9E5C-4D0B-AF93-FEFB455C8886}">
      <dgm:prSet/>
      <dgm:spPr/>
      <dgm:t>
        <a:bodyPr/>
        <a:lstStyle/>
        <a:p>
          <a:pPr rtl="0"/>
          <a:r>
            <a:rPr lang="de-DE" dirty="0" smtClean="0"/>
            <a:t>Punkt 5</a:t>
          </a:r>
          <a:endParaRPr lang="de-DE" dirty="0"/>
        </a:p>
      </dgm:t>
    </dgm:pt>
    <dgm:pt modelId="{1153372B-6FB1-47EA-AE8E-41D36B08525B}" type="parTrans" cxnId="{909C7C08-D843-4BE5-8356-24FC39485B27}">
      <dgm:prSet/>
      <dgm:spPr/>
      <dgm:t>
        <a:bodyPr/>
        <a:lstStyle/>
        <a:p>
          <a:endParaRPr lang="de-DE"/>
        </a:p>
      </dgm:t>
    </dgm:pt>
    <dgm:pt modelId="{5BD6030D-2C7C-4DE5-88AC-3E30D6D2FF68}" type="sibTrans" cxnId="{909C7C08-D843-4BE5-8356-24FC39485B27}">
      <dgm:prSet/>
      <dgm:spPr/>
      <dgm:t>
        <a:bodyPr/>
        <a:lstStyle/>
        <a:p>
          <a:endParaRPr lang="de-DE"/>
        </a:p>
      </dgm:t>
    </dgm:pt>
    <dgm:pt modelId="{45CA7A8F-B41C-4DCF-9A29-C4BD8437AC5C}">
      <dgm:prSet/>
      <dgm:spPr/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A1E3A4DC-DA43-4AB9-B5D1-1DA8CB0F733E}" type="parTrans" cxnId="{F41AB521-F37F-48CC-A0F8-BD74D470F77F}">
      <dgm:prSet/>
      <dgm:spPr/>
      <dgm:t>
        <a:bodyPr/>
        <a:lstStyle/>
        <a:p>
          <a:endParaRPr lang="de-DE"/>
        </a:p>
      </dgm:t>
    </dgm:pt>
    <dgm:pt modelId="{F7A6011A-2302-43B0-9A44-E406B0B9E61C}" type="sibTrans" cxnId="{F41AB521-F37F-48CC-A0F8-BD74D470F77F}">
      <dgm:prSet/>
      <dgm:spPr/>
      <dgm:t>
        <a:bodyPr/>
        <a:lstStyle/>
        <a:p>
          <a:endParaRPr lang="de-DE"/>
        </a:p>
      </dgm:t>
    </dgm:pt>
    <dgm:pt modelId="{9523BAEC-F6AE-4E4F-8C49-90A4E0D19646}" type="pres">
      <dgm:prSet presAssocID="{3FC3DEF1-3787-4757-BA76-CF525283B09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6C5C4026-1ED8-4521-AFED-3A616F78FB53}" type="pres">
      <dgm:prSet presAssocID="{3FC3DEF1-3787-4757-BA76-CF525283B097}" presName="Background" presStyleLbl="bgImgPlace1" presStyleIdx="0" presStyleCnt="1"/>
      <dgm:spPr>
        <a:solidFill>
          <a:schemeClr val="accent6">
            <a:lumMod val="40000"/>
            <a:lumOff val="60000"/>
          </a:schemeClr>
        </a:solidFill>
      </dgm:spPr>
    </dgm:pt>
    <dgm:pt modelId="{2ECB43FC-3416-4B75-84B7-016188861AD0}" type="pres">
      <dgm:prSet presAssocID="{3FC3DEF1-3787-4757-BA76-CF525283B09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97043225-B7B8-4918-82E5-4FF375F47443}" type="pres">
      <dgm:prSet presAssocID="{3FC3DEF1-3787-4757-BA76-CF525283B09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1302C126-94B2-4148-B03C-E791DE485E2A}" type="pres">
      <dgm:prSet presAssocID="{3FC3DEF1-3787-4757-BA76-CF525283B097}" presName="Plus" presStyleLbl="alignNode1" presStyleIdx="0" presStyleCnt="2"/>
      <dgm:spPr>
        <a:solidFill>
          <a:schemeClr val="accent6">
            <a:lumMod val="5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A80C4F17-0341-4487-BDB4-95498D9FFBEA}" type="pres">
      <dgm:prSet presAssocID="{3FC3DEF1-3787-4757-BA76-CF525283B097}" presName="Minus" presStyleLbl="alignNode1" presStyleIdx="1" presStyleCnt="2"/>
      <dgm:spPr>
        <a:solidFill>
          <a:schemeClr val="accent6">
            <a:lumMod val="5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92FD394A-7AB7-46A0-8757-31A988F98C9C}" type="pres">
      <dgm:prSet presAssocID="{3FC3DEF1-3787-4757-BA76-CF525283B097}" presName="Divider" presStyleLbl="parChTrans1D1" presStyleIdx="0" presStyleCnt="1"/>
      <dgm:spPr>
        <a:ln>
          <a:solidFill>
            <a:schemeClr val="accent6">
              <a:lumMod val="50000"/>
            </a:schemeClr>
          </a:solidFill>
        </a:ln>
      </dgm:spPr>
    </dgm:pt>
  </dgm:ptLst>
  <dgm:cxnLst>
    <dgm:cxn modelId="{B6DEA355-93D5-4343-B131-2F9438D6C56D}" srcId="{CA0D820D-2A92-4523-B403-21F855FA3A4E}" destId="{FFA148CB-6A0F-41C0-984F-232EBA1C12AD}" srcOrd="0" destOrd="0" parTransId="{E4EC48B6-FBC7-43B6-A972-AEF294738569}" sibTransId="{2257C7AE-6586-4BF3-B685-68C4CF368B41}"/>
    <dgm:cxn modelId="{7955A342-02F8-494D-B349-07EFBBBEA992}" type="presOf" srcId="{FFA148CB-6A0F-41C0-984F-232EBA1C12AD}" destId="{97043225-B7B8-4918-82E5-4FF375F47443}" srcOrd="0" destOrd="1" presId="urn:microsoft.com/office/officeart/2009/3/layout/PlusandMinus"/>
    <dgm:cxn modelId="{177359F6-5238-43DC-A7D9-ABBDF931B565}" srcId="{A8ECDC96-D531-4BDC-9365-C5BAD6F283EB}" destId="{9FFAEEEC-33A8-4C71-8FCC-72E60F79F1D1}" srcOrd="0" destOrd="0" parTransId="{446C8D65-D0C5-4357-921F-ABF9A9B91F00}" sibTransId="{601F36CE-C0F8-40CD-BEFA-70B8E045B7DC}"/>
    <dgm:cxn modelId="{2B2FC42C-0BE1-46CD-BEAB-EFEE6EB50C45}" type="presOf" srcId="{3FC3DEF1-3787-4757-BA76-CF525283B097}" destId="{9523BAEC-F6AE-4E4F-8C49-90A4E0D19646}" srcOrd="0" destOrd="0" presId="urn:microsoft.com/office/officeart/2009/3/layout/PlusandMinus"/>
    <dgm:cxn modelId="{9B724751-5590-496C-8DD1-0047C58ED89D}" srcId="{A8ECDC96-D531-4BDC-9365-C5BAD6F283EB}" destId="{9C8BEE95-16DC-4C07-BFDA-BC94B51C6A08}" srcOrd="2" destOrd="0" parTransId="{9213683C-AB7C-4E70-BF42-9607FA74357E}" sibTransId="{0A318F9B-5037-4E1B-9ADE-147F1996C52F}"/>
    <dgm:cxn modelId="{F41AB521-F37F-48CC-A0F8-BD74D470F77F}" srcId="{CA0D820D-2A92-4523-B403-21F855FA3A4E}" destId="{45CA7A8F-B41C-4DCF-9A29-C4BD8437AC5C}" srcOrd="2" destOrd="0" parTransId="{A1E3A4DC-DA43-4AB9-B5D1-1DA8CB0F733E}" sibTransId="{F7A6011A-2302-43B0-9A44-E406B0B9E61C}"/>
    <dgm:cxn modelId="{978A9524-A243-4A59-8185-1360DE7C9483}" type="presOf" srcId="{9FFAEEEC-33A8-4C71-8FCC-72E60F79F1D1}" destId="{2ECB43FC-3416-4B75-84B7-016188861AD0}" srcOrd="0" destOrd="1" presId="urn:microsoft.com/office/officeart/2009/3/layout/PlusandMinus"/>
    <dgm:cxn modelId="{4264469A-A552-46BE-A27A-99A594A8271E}" type="presOf" srcId="{A8ECDC96-D531-4BDC-9365-C5BAD6F283EB}" destId="{2ECB43FC-3416-4B75-84B7-016188861AD0}" srcOrd="0" destOrd="0" presId="urn:microsoft.com/office/officeart/2009/3/layout/PlusandMinus"/>
    <dgm:cxn modelId="{909C7C08-D843-4BE5-8356-24FC39485B27}" srcId="{CA0D820D-2A92-4523-B403-21F855FA3A4E}" destId="{CA8F5C11-9E5C-4D0B-AF93-FEFB455C8886}" srcOrd="1" destOrd="0" parTransId="{1153372B-6FB1-47EA-AE8E-41D36B08525B}" sibTransId="{5BD6030D-2C7C-4DE5-88AC-3E30D6D2FF68}"/>
    <dgm:cxn modelId="{AA026AE6-76EA-4B2A-96EB-52D2594FDC0B}" srcId="{3FC3DEF1-3787-4757-BA76-CF525283B097}" destId="{CA0D820D-2A92-4523-B403-21F855FA3A4E}" srcOrd="1" destOrd="0" parTransId="{E81FD4FF-C334-47DA-B63A-AE0DF238A614}" sibTransId="{C5C5F3F1-48D4-46CC-B7A5-9C6851074D38}"/>
    <dgm:cxn modelId="{17B13328-8D59-47FE-B675-9EF744E758B7}" srcId="{3FC3DEF1-3787-4757-BA76-CF525283B097}" destId="{A8ECDC96-D531-4BDC-9365-C5BAD6F283EB}" srcOrd="0" destOrd="0" parTransId="{D5EFD669-86E2-481E-940C-13F093C3F413}" sibTransId="{62E0D658-AF4C-4565-95D8-BFB94828EA5A}"/>
    <dgm:cxn modelId="{3F4358FE-B581-4588-81B5-1F3BC6273187}" type="presOf" srcId="{9C8BEE95-16DC-4C07-BFDA-BC94B51C6A08}" destId="{2ECB43FC-3416-4B75-84B7-016188861AD0}" srcOrd="0" destOrd="3" presId="urn:microsoft.com/office/officeart/2009/3/layout/PlusandMinus"/>
    <dgm:cxn modelId="{C1A512D5-2205-4C8C-8BD7-BBB310D97935}" type="presOf" srcId="{320FA9A6-CD8E-4F00-BBC7-E430246919B4}" destId="{2ECB43FC-3416-4B75-84B7-016188861AD0}" srcOrd="0" destOrd="2" presId="urn:microsoft.com/office/officeart/2009/3/layout/PlusandMinus"/>
    <dgm:cxn modelId="{559E9339-A106-4315-BA77-D89BAB271788}" type="presOf" srcId="{CA8F5C11-9E5C-4D0B-AF93-FEFB455C8886}" destId="{97043225-B7B8-4918-82E5-4FF375F47443}" srcOrd="0" destOrd="2" presId="urn:microsoft.com/office/officeart/2009/3/layout/PlusandMinus"/>
    <dgm:cxn modelId="{392D9FCA-D336-4EAA-9292-7AEA9FB5992E}" srcId="{A8ECDC96-D531-4BDC-9365-C5BAD6F283EB}" destId="{320FA9A6-CD8E-4F00-BBC7-E430246919B4}" srcOrd="1" destOrd="0" parTransId="{C0FD99B5-A501-4C84-A204-864386063CD6}" sibTransId="{ABCBD60F-8B6F-47AD-A607-6EB3D70C4F2C}"/>
    <dgm:cxn modelId="{9FCEE7B8-7B44-4D47-AAA5-8BCF8D1A853F}" type="presOf" srcId="{CA0D820D-2A92-4523-B403-21F855FA3A4E}" destId="{97043225-B7B8-4918-82E5-4FF375F47443}" srcOrd="0" destOrd="0" presId="urn:microsoft.com/office/officeart/2009/3/layout/PlusandMinus"/>
    <dgm:cxn modelId="{C7BE7D35-74BC-4546-8FE4-D9A304421161}" type="presOf" srcId="{45CA7A8F-B41C-4DCF-9A29-C4BD8437AC5C}" destId="{97043225-B7B8-4918-82E5-4FF375F47443}" srcOrd="0" destOrd="3" presId="urn:microsoft.com/office/officeart/2009/3/layout/PlusandMinus"/>
    <dgm:cxn modelId="{9D28345A-1E26-40CD-98E4-6EE9F5E991E7}" type="presParOf" srcId="{9523BAEC-F6AE-4E4F-8C49-90A4E0D19646}" destId="{6C5C4026-1ED8-4521-AFED-3A616F78FB53}" srcOrd="0" destOrd="0" presId="urn:microsoft.com/office/officeart/2009/3/layout/PlusandMinus"/>
    <dgm:cxn modelId="{F1BF7A2C-0C9C-4BF0-8947-49030E1EE7A4}" type="presParOf" srcId="{9523BAEC-F6AE-4E4F-8C49-90A4E0D19646}" destId="{2ECB43FC-3416-4B75-84B7-016188861AD0}" srcOrd="1" destOrd="0" presId="urn:microsoft.com/office/officeart/2009/3/layout/PlusandMinus"/>
    <dgm:cxn modelId="{6E73C285-6D3A-4FC6-8040-D3FA7B83B1CD}" type="presParOf" srcId="{9523BAEC-F6AE-4E4F-8C49-90A4E0D19646}" destId="{97043225-B7B8-4918-82E5-4FF375F47443}" srcOrd="2" destOrd="0" presId="urn:microsoft.com/office/officeart/2009/3/layout/PlusandMinus"/>
    <dgm:cxn modelId="{4A53691C-9E1E-4B48-A899-52A063827ED6}" type="presParOf" srcId="{9523BAEC-F6AE-4E4F-8C49-90A4E0D19646}" destId="{1302C126-94B2-4148-B03C-E791DE485E2A}" srcOrd="3" destOrd="0" presId="urn:microsoft.com/office/officeart/2009/3/layout/PlusandMinus"/>
    <dgm:cxn modelId="{E22F777D-C1A3-4FB0-95B5-BFF9D6A57B93}" type="presParOf" srcId="{9523BAEC-F6AE-4E4F-8C49-90A4E0D19646}" destId="{A80C4F17-0341-4487-BDB4-95498D9FFBEA}" srcOrd="4" destOrd="0" presId="urn:microsoft.com/office/officeart/2009/3/layout/PlusandMinus"/>
    <dgm:cxn modelId="{8A017ACA-5E3C-4A00-97F4-53145202357C}" type="presParOf" srcId="{9523BAEC-F6AE-4E4F-8C49-90A4E0D19646}" destId="{92FD394A-7AB7-46A0-8757-31A988F98C9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C8E165E-2A56-42B0-9250-FA3A989C911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23CFB05-D395-40C3-87D0-954F98D04037}">
      <dgm:prSet/>
      <dgm:spPr/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B9132471-BFD2-4405-AC9E-E3039D8F5D94}" type="parTrans" cxnId="{A268C5D5-9D34-4046-A332-6674E07C1FB1}">
      <dgm:prSet/>
      <dgm:spPr/>
      <dgm:t>
        <a:bodyPr/>
        <a:lstStyle/>
        <a:p>
          <a:endParaRPr lang="de-DE"/>
        </a:p>
      </dgm:t>
    </dgm:pt>
    <dgm:pt modelId="{01829491-6BE6-4D26-B605-55835C191D17}" type="sibTrans" cxnId="{A268C5D5-9D34-4046-A332-6674E07C1FB1}">
      <dgm:prSet/>
      <dgm:spPr/>
      <dgm:t>
        <a:bodyPr/>
        <a:lstStyle/>
        <a:p>
          <a:endParaRPr lang="de-DE"/>
        </a:p>
      </dgm:t>
    </dgm:pt>
    <dgm:pt modelId="{AD471BFC-4703-4DE4-B3AB-8F14B9C4FD18}">
      <dgm:prSet/>
      <dgm:spPr/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753C07B6-F3E2-4A57-B806-AC49126573EA}" type="parTrans" cxnId="{778192AB-B930-4E0A-BA0E-E2EB212F82C1}">
      <dgm:prSet/>
      <dgm:spPr/>
      <dgm:t>
        <a:bodyPr/>
        <a:lstStyle/>
        <a:p>
          <a:endParaRPr lang="de-DE"/>
        </a:p>
      </dgm:t>
    </dgm:pt>
    <dgm:pt modelId="{BE355789-F0B4-4DD5-AF19-532CCED3C579}" type="sibTrans" cxnId="{778192AB-B930-4E0A-BA0E-E2EB212F82C1}">
      <dgm:prSet/>
      <dgm:spPr/>
      <dgm:t>
        <a:bodyPr/>
        <a:lstStyle/>
        <a:p>
          <a:endParaRPr lang="de-DE"/>
        </a:p>
      </dgm:t>
    </dgm:pt>
    <dgm:pt modelId="{E7978A00-B5C3-4691-B2C5-63BB2378D54E}">
      <dgm:prSet/>
      <dgm:spPr/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3C273C33-CF64-4480-9F86-BD54714869A5}" type="parTrans" cxnId="{C5AF6C7E-E280-42C7-8842-48A33D6F8897}">
      <dgm:prSet/>
      <dgm:spPr/>
      <dgm:t>
        <a:bodyPr/>
        <a:lstStyle/>
        <a:p>
          <a:endParaRPr lang="de-DE"/>
        </a:p>
      </dgm:t>
    </dgm:pt>
    <dgm:pt modelId="{066C3D88-948A-4F48-8624-3A1C83BBC3FA}" type="sibTrans" cxnId="{C5AF6C7E-E280-42C7-8842-48A33D6F8897}">
      <dgm:prSet/>
      <dgm:spPr/>
      <dgm:t>
        <a:bodyPr/>
        <a:lstStyle/>
        <a:p>
          <a:endParaRPr lang="de-DE"/>
        </a:p>
      </dgm:t>
    </dgm:pt>
    <dgm:pt modelId="{9290D2AC-E5E7-41A3-80A9-3F358CF74918}">
      <dgm:prSet/>
      <dgm:spPr/>
      <dgm:t>
        <a:bodyPr/>
        <a:lstStyle/>
        <a:p>
          <a:pPr rtl="0"/>
          <a:r>
            <a:rPr lang="de-DE" dirty="0" smtClean="0"/>
            <a:t>Punkt 3</a:t>
          </a:r>
          <a:endParaRPr lang="de-DE" dirty="0"/>
        </a:p>
      </dgm:t>
    </dgm:pt>
    <dgm:pt modelId="{3A0D6BA1-9366-490B-B0B6-9292B5603E20}" type="parTrans" cxnId="{3EEA917D-3F60-408D-8D65-CCEDC7423039}">
      <dgm:prSet/>
      <dgm:spPr/>
      <dgm:t>
        <a:bodyPr/>
        <a:lstStyle/>
        <a:p>
          <a:endParaRPr lang="de-DE"/>
        </a:p>
      </dgm:t>
    </dgm:pt>
    <dgm:pt modelId="{A9B79EEC-CC71-4757-A72C-60FB37276364}" type="sibTrans" cxnId="{3EEA917D-3F60-408D-8D65-CCEDC7423039}">
      <dgm:prSet/>
      <dgm:spPr/>
      <dgm:t>
        <a:bodyPr/>
        <a:lstStyle/>
        <a:p>
          <a:endParaRPr lang="de-DE"/>
        </a:p>
      </dgm:t>
    </dgm:pt>
    <dgm:pt modelId="{B657A918-A169-4C15-88AD-4CA2F9830895}">
      <dgm:prSet/>
      <dgm:spPr/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AC405A39-43C4-4B14-9236-1998A6AA0701}" type="parTrans" cxnId="{64078A18-DA12-4C15-82DA-E76A177A4F81}">
      <dgm:prSet/>
      <dgm:spPr/>
      <dgm:t>
        <a:bodyPr/>
        <a:lstStyle/>
        <a:p>
          <a:endParaRPr lang="de-DE"/>
        </a:p>
      </dgm:t>
    </dgm:pt>
    <dgm:pt modelId="{E49BBBC8-0378-4B11-A9DE-678A562A3BB8}" type="sibTrans" cxnId="{64078A18-DA12-4C15-82DA-E76A177A4F81}">
      <dgm:prSet/>
      <dgm:spPr/>
      <dgm:t>
        <a:bodyPr/>
        <a:lstStyle/>
        <a:p>
          <a:endParaRPr lang="de-DE"/>
        </a:p>
      </dgm:t>
    </dgm:pt>
    <dgm:pt modelId="{495686D9-0769-4035-9B28-2A4C377F6D11}">
      <dgm:prSet/>
      <dgm:spPr/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F5D96588-8996-4315-8684-6B56E2A0ADBA}" type="parTrans" cxnId="{721C8E89-4347-4223-9877-BEC9ED5B33DF}">
      <dgm:prSet/>
      <dgm:spPr/>
      <dgm:t>
        <a:bodyPr/>
        <a:lstStyle/>
        <a:p>
          <a:endParaRPr lang="de-DE"/>
        </a:p>
      </dgm:t>
    </dgm:pt>
    <dgm:pt modelId="{5B5886E9-DAB6-430A-9235-1AF7C349ED84}" type="sibTrans" cxnId="{721C8E89-4347-4223-9877-BEC9ED5B33DF}">
      <dgm:prSet/>
      <dgm:spPr/>
      <dgm:t>
        <a:bodyPr/>
        <a:lstStyle/>
        <a:p>
          <a:endParaRPr lang="de-DE"/>
        </a:p>
      </dgm:t>
    </dgm:pt>
    <dgm:pt modelId="{181A3CDD-48CD-42A2-82F1-3E6BC9B637D6}">
      <dgm:prSet/>
      <dgm:spPr/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81A335EA-BF87-4828-86B5-776A661D2C18}" type="parTrans" cxnId="{B29940C3-0379-444B-B759-F982B47B00F8}">
      <dgm:prSet/>
      <dgm:spPr/>
      <dgm:t>
        <a:bodyPr/>
        <a:lstStyle/>
        <a:p>
          <a:endParaRPr lang="de-DE"/>
        </a:p>
      </dgm:t>
    </dgm:pt>
    <dgm:pt modelId="{4F234012-731F-4FF6-8704-CE1D0BA617EA}" type="sibTrans" cxnId="{B29940C3-0379-444B-B759-F982B47B00F8}">
      <dgm:prSet/>
      <dgm:spPr/>
      <dgm:t>
        <a:bodyPr/>
        <a:lstStyle/>
        <a:p>
          <a:endParaRPr lang="de-DE"/>
        </a:p>
      </dgm:t>
    </dgm:pt>
    <dgm:pt modelId="{5C60242B-2856-4FD5-8F03-3C58D4433319}">
      <dgm:prSet/>
      <dgm:spPr/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B3707EE1-4892-4806-9D1D-A0131CE43F93}" type="parTrans" cxnId="{6E151B5F-A1C7-405F-9367-0E48ECC0015A}">
      <dgm:prSet/>
      <dgm:spPr/>
      <dgm:t>
        <a:bodyPr/>
        <a:lstStyle/>
        <a:p>
          <a:endParaRPr lang="de-DE"/>
        </a:p>
      </dgm:t>
    </dgm:pt>
    <dgm:pt modelId="{123E4388-E0CE-41D3-AC03-03E096217FA3}" type="sibTrans" cxnId="{6E151B5F-A1C7-405F-9367-0E48ECC0015A}">
      <dgm:prSet/>
      <dgm:spPr/>
      <dgm:t>
        <a:bodyPr/>
        <a:lstStyle/>
        <a:p>
          <a:endParaRPr lang="de-DE"/>
        </a:p>
      </dgm:t>
    </dgm:pt>
    <dgm:pt modelId="{56BE5FB1-C603-4E0D-9D9D-E0D02871ED8B}" type="pres">
      <dgm:prSet presAssocID="{9C8E165E-2A56-42B0-9250-FA3A989C911E}" presName="arrowDiagram" presStyleCnt="0">
        <dgm:presLayoutVars>
          <dgm:chMax val="5"/>
          <dgm:dir/>
          <dgm:resizeHandles val="exact"/>
        </dgm:presLayoutVars>
      </dgm:prSet>
      <dgm:spPr/>
    </dgm:pt>
    <dgm:pt modelId="{7E0C3EE6-A348-4731-9BAC-9618A03278E4}" type="pres">
      <dgm:prSet presAssocID="{9C8E165E-2A56-42B0-9250-FA3A989C911E}" presName="arrow" presStyleLbl="bgShp" presStyleIdx="0" presStyleCnt="1"/>
      <dgm:spPr>
        <a:solidFill>
          <a:schemeClr val="accent6">
            <a:lumMod val="40000"/>
            <a:lumOff val="60000"/>
          </a:schemeClr>
        </a:solidFill>
      </dgm:spPr>
    </dgm:pt>
    <dgm:pt modelId="{30E3B3F0-BFD6-4697-8982-F7AC7710179A}" type="pres">
      <dgm:prSet presAssocID="{9C8E165E-2A56-42B0-9250-FA3A989C911E}" presName="arrowDiagram2" presStyleCnt="0"/>
      <dgm:spPr/>
    </dgm:pt>
    <dgm:pt modelId="{5D512204-21E5-4D02-B53D-577315B80986}" type="pres">
      <dgm:prSet presAssocID="{D23CFB05-D395-40C3-87D0-954F98D04037}" presName="bullet2a" presStyleLbl="node1" presStyleIdx="0" presStyleCnt="2" custLinFactNeighborX="-29152" custLinFactNeighborY="29152"/>
      <dgm:spPr>
        <a:solidFill>
          <a:schemeClr val="accent6">
            <a:lumMod val="50000"/>
          </a:schemeClr>
        </a:solidFill>
      </dgm:spPr>
    </dgm:pt>
    <dgm:pt modelId="{8CF1B34E-45FC-4C72-9A54-3272BDE78861}" type="pres">
      <dgm:prSet presAssocID="{D23CFB05-D395-40C3-87D0-954F98D04037}" presName="textBox2a" presStyleLbl="revTx" presStyleIdx="0" presStyleCnt="2" custScaleX="110523" custLinFactNeighborX="7065">
        <dgm:presLayoutVars>
          <dgm:bulletEnabled val="1"/>
        </dgm:presLayoutVars>
      </dgm:prSet>
      <dgm:spPr/>
    </dgm:pt>
    <dgm:pt modelId="{8C8C301B-ADC4-4D09-96ED-7F7453B1FB30}" type="pres">
      <dgm:prSet presAssocID="{B657A918-A169-4C15-88AD-4CA2F9830895}" presName="bullet2b" presStyleLbl="node1" presStyleIdx="1" presStyleCnt="2"/>
      <dgm:spPr>
        <a:solidFill>
          <a:schemeClr val="accent6">
            <a:lumMod val="50000"/>
          </a:schemeClr>
        </a:solidFill>
      </dgm:spPr>
    </dgm:pt>
    <dgm:pt modelId="{696D112E-F948-4C45-A819-CEF474500D58}" type="pres">
      <dgm:prSet presAssocID="{B657A918-A169-4C15-88AD-4CA2F9830895}" presName="textBox2b" presStyleLbl="revTx" presStyleIdx="1" presStyleCnt="2" custScaleX="136696" custLinFactNeighborX="34143" custLinFactNeighborY="-2466">
        <dgm:presLayoutVars>
          <dgm:bulletEnabled val="1"/>
        </dgm:presLayoutVars>
      </dgm:prSet>
      <dgm:spPr/>
    </dgm:pt>
  </dgm:ptLst>
  <dgm:cxnLst>
    <dgm:cxn modelId="{C212607A-B158-459B-9F12-4A183D4FB857}" type="presOf" srcId="{9C8E165E-2A56-42B0-9250-FA3A989C911E}" destId="{56BE5FB1-C603-4E0D-9D9D-E0D02871ED8B}" srcOrd="0" destOrd="0" presId="urn:microsoft.com/office/officeart/2005/8/layout/arrow2"/>
    <dgm:cxn modelId="{A268C5D5-9D34-4046-A332-6674E07C1FB1}" srcId="{9C8E165E-2A56-42B0-9250-FA3A989C911E}" destId="{D23CFB05-D395-40C3-87D0-954F98D04037}" srcOrd="0" destOrd="0" parTransId="{B9132471-BFD2-4405-AC9E-E3039D8F5D94}" sibTransId="{01829491-6BE6-4D26-B605-55835C191D17}"/>
    <dgm:cxn modelId="{7012AA82-A9BA-44E8-8C3D-90BABBAE64BF}" type="presOf" srcId="{5C60242B-2856-4FD5-8F03-3C58D4433319}" destId="{696D112E-F948-4C45-A819-CEF474500D58}" srcOrd="0" destOrd="3" presId="urn:microsoft.com/office/officeart/2005/8/layout/arrow2"/>
    <dgm:cxn modelId="{6E151B5F-A1C7-405F-9367-0E48ECC0015A}" srcId="{B657A918-A169-4C15-88AD-4CA2F9830895}" destId="{5C60242B-2856-4FD5-8F03-3C58D4433319}" srcOrd="2" destOrd="0" parTransId="{B3707EE1-4892-4806-9D1D-A0131CE43F93}" sibTransId="{123E4388-E0CE-41D3-AC03-03E096217FA3}"/>
    <dgm:cxn modelId="{9B8D2FB8-52ED-49F5-B243-424398D06098}" type="presOf" srcId="{181A3CDD-48CD-42A2-82F1-3E6BC9B637D6}" destId="{696D112E-F948-4C45-A819-CEF474500D58}" srcOrd="0" destOrd="2" presId="urn:microsoft.com/office/officeart/2005/8/layout/arrow2"/>
    <dgm:cxn modelId="{EEED0F46-2CB0-4811-9CFA-12821F7AAFA4}" type="presOf" srcId="{E7978A00-B5C3-4691-B2C5-63BB2378D54E}" destId="{8CF1B34E-45FC-4C72-9A54-3272BDE78861}" srcOrd="0" destOrd="2" presId="urn:microsoft.com/office/officeart/2005/8/layout/arrow2"/>
    <dgm:cxn modelId="{02C5C89C-2E83-4491-8BE1-6D1AB2901D27}" type="presOf" srcId="{9290D2AC-E5E7-41A3-80A9-3F358CF74918}" destId="{8CF1B34E-45FC-4C72-9A54-3272BDE78861}" srcOrd="0" destOrd="3" presId="urn:microsoft.com/office/officeart/2005/8/layout/arrow2"/>
    <dgm:cxn modelId="{64078A18-DA12-4C15-82DA-E76A177A4F81}" srcId="{9C8E165E-2A56-42B0-9250-FA3A989C911E}" destId="{B657A918-A169-4C15-88AD-4CA2F9830895}" srcOrd="1" destOrd="0" parTransId="{AC405A39-43C4-4B14-9236-1998A6AA0701}" sibTransId="{E49BBBC8-0378-4B11-A9DE-678A562A3BB8}"/>
    <dgm:cxn modelId="{B29940C3-0379-444B-B759-F982B47B00F8}" srcId="{B657A918-A169-4C15-88AD-4CA2F9830895}" destId="{181A3CDD-48CD-42A2-82F1-3E6BC9B637D6}" srcOrd="1" destOrd="0" parTransId="{81A335EA-BF87-4828-86B5-776A661D2C18}" sibTransId="{4F234012-731F-4FF6-8704-CE1D0BA617EA}"/>
    <dgm:cxn modelId="{3EEA917D-3F60-408D-8D65-CCEDC7423039}" srcId="{D23CFB05-D395-40C3-87D0-954F98D04037}" destId="{9290D2AC-E5E7-41A3-80A9-3F358CF74918}" srcOrd="2" destOrd="0" parTransId="{3A0D6BA1-9366-490B-B0B6-9292B5603E20}" sibTransId="{A9B79EEC-CC71-4757-A72C-60FB37276364}"/>
    <dgm:cxn modelId="{D9ED283E-9CE6-4916-8176-761E7FD4FA70}" type="presOf" srcId="{D23CFB05-D395-40C3-87D0-954F98D04037}" destId="{8CF1B34E-45FC-4C72-9A54-3272BDE78861}" srcOrd="0" destOrd="0" presId="urn:microsoft.com/office/officeart/2005/8/layout/arrow2"/>
    <dgm:cxn modelId="{721C8E89-4347-4223-9877-BEC9ED5B33DF}" srcId="{B657A918-A169-4C15-88AD-4CA2F9830895}" destId="{495686D9-0769-4035-9B28-2A4C377F6D11}" srcOrd="0" destOrd="0" parTransId="{F5D96588-8996-4315-8684-6B56E2A0ADBA}" sibTransId="{5B5886E9-DAB6-430A-9235-1AF7C349ED84}"/>
    <dgm:cxn modelId="{06796C1F-401B-45F8-BBB4-021404D770E5}" type="presOf" srcId="{B657A918-A169-4C15-88AD-4CA2F9830895}" destId="{696D112E-F948-4C45-A819-CEF474500D58}" srcOrd="0" destOrd="0" presId="urn:microsoft.com/office/officeart/2005/8/layout/arrow2"/>
    <dgm:cxn modelId="{7F5C3780-1CA4-4E85-9904-267DF38565F5}" type="presOf" srcId="{495686D9-0769-4035-9B28-2A4C377F6D11}" destId="{696D112E-F948-4C45-A819-CEF474500D58}" srcOrd="0" destOrd="1" presId="urn:microsoft.com/office/officeart/2005/8/layout/arrow2"/>
    <dgm:cxn modelId="{C5AF6C7E-E280-42C7-8842-48A33D6F8897}" srcId="{D23CFB05-D395-40C3-87D0-954F98D04037}" destId="{E7978A00-B5C3-4691-B2C5-63BB2378D54E}" srcOrd="1" destOrd="0" parTransId="{3C273C33-CF64-4480-9F86-BD54714869A5}" sibTransId="{066C3D88-948A-4F48-8624-3A1C83BBC3FA}"/>
    <dgm:cxn modelId="{7159D51B-9D53-44F3-9A6B-A82C63D61EAD}" type="presOf" srcId="{AD471BFC-4703-4DE4-B3AB-8F14B9C4FD18}" destId="{8CF1B34E-45FC-4C72-9A54-3272BDE78861}" srcOrd="0" destOrd="1" presId="urn:microsoft.com/office/officeart/2005/8/layout/arrow2"/>
    <dgm:cxn modelId="{778192AB-B930-4E0A-BA0E-E2EB212F82C1}" srcId="{D23CFB05-D395-40C3-87D0-954F98D04037}" destId="{AD471BFC-4703-4DE4-B3AB-8F14B9C4FD18}" srcOrd="0" destOrd="0" parTransId="{753C07B6-F3E2-4A57-B806-AC49126573EA}" sibTransId="{BE355789-F0B4-4DD5-AF19-532CCED3C579}"/>
    <dgm:cxn modelId="{4DDDBBA8-38E7-4F34-9B76-80E8E87923AC}" type="presParOf" srcId="{56BE5FB1-C603-4E0D-9D9D-E0D02871ED8B}" destId="{7E0C3EE6-A348-4731-9BAC-9618A03278E4}" srcOrd="0" destOrd="0" presId="urn:microsoft.com/office/officeart/2005/8/layout/arrow2"/>
    <dgm:cxn modelId="{F8BA9DE7-C99F-4B8D-A0DD-36DB16E5C0A0}" type="presParOf" srcId="{56BE5FB1-C603-4E0D-9D9D-E0D02871ED8B}" destId="{30E3B3F0-BFD6-4697-8982-F7AC7710179A}" srcOrd="1" destOrd="0" presId="urn:microsoft.com/office/officeart/2005/8/layout/arrow2"/>
    <dgm:cxn modelId="{86F6C206-19A4-41CA-9D4B-4D6712939C98}" type="presParOf" srcId="{30E3B3F0-BFD6-4697-8982-F7AC7710179A}" destId="{5D512204-21E5-4D02-B53D-577315B80986}" srcOrd="0" destOrd="0" presId="urn:microsoft.com/office/officeart/2005/8/layout/arrow2"/>
    <dgm:cxn modelId="{5675965D-1BB8-451D-A563-28850DC76E7A}" type="presParOf" srcId="{30E3B3F0-BFD6-4697-8982-F7AC7710179A}" destId="{8CF1B34E-45FC-4C72-9A54-3272BDE78861}" srcOrd="1" destOrd="0" presId="urn:microsoft.com/office/officeart/2005/8/layout/arrow2"/>
    <dgm:cxn modelId="{93855C1D-33D7-4A81-895A-6B08F3389AE3}" type="presParOf" srcId="{30E3B3F0-BFD6-4697-8982-F7AC7710179A}" destId="{8C8C301B-ADC4-4D09-96ED-7F7453B1FB30}" srcOrd="2" destOrd="0" presId="urn:microsoft.com/office/officeart/2005/8/layout/arrow2"/>
    <dgm:cxn modelId="{1F3566A2-0F74-47B1-BF09-0B738F7BB35D}" type="presParOf" srcId="{30E3B3F0-BFD6-4697-8982-F7AC7710179A}" destId="{696D112E-F948-4C45-A819-CEF474500D58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ADF478A-76E4-4E63-B65C-208AD6F91908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477BBA3-932A-4964-A405-4EDCC962FBC7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9AFEA245-C713-47D7-B358-3C193DB49CFD}" type="parTrans" cxnId="{E530FC50-077B-4C6E-8A8B-EA6C40BEB9FF}">
      <dgm:prSet/>
      <dgm:spPr/>
      <dgm:t>
        <a:bodyPr/>
        <a:lstStyle/>
        <a:p>
          <a:endParaRPr lang="de-DE"/>
        </a:p>
      </dgm:t>
    </dgm:pt>
    <dgm:pt modelId="{447A5F42-89D5-4FEC-B7DB-CBDA48B0C25D}" type="sibTrans" cxnId="{E530FC50-077B-4C6E-8A8B-EA6C40BEB9FF}">
      <dgm:prSet/>
      <dgm:spPr/>
      <dgm:t>
        <a:bodyPr/>
        <a:lstStyle/>
        <a:p>
          <a:endParaRPr lang="de-DE"/>
        </a:p>
      </dgm:t>
    </dgm:pt>
    <dgm:pt modelId="{8CA8C147-0540-49D3-890A-A45C1EC0987E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480E850A-2B0F-445D-8363-8F16903854E4}" type="parTrans" cxnId="{76C83C6E-1136-4C91-B80A-EEB8C19B654E}">
      <dgm:prSet/>
      <dgm:spPr/>
      <dgm:t>
        <a:bodyPr/>
        <a:lstStyle/>
        <a:p>
          <a:endParaRPr lang="de-DE"/>
        </a:p>
      </dgm:t>
    </dgm:pt>
    <dgm:pt modelId="{6A296E82-7130-4FC7-ABB1-63EAC4B35A4F}" type="sibTrans" cxnId="{76C83C6E-1136-4C91-B80A-EEB8C19B654E}">
      <dgm:prSet/>
      <dgm:spPr/>
      <dgm:t>
        <a:bodyPr/>
        <a:lstStyle/>
        <a:p>
          <a:endParaRPr lang="de-DE"/>
        </a:p>
      </dgm:t>
    </dgm:pt>
    <dgm:pt modelId="{70717718-C5EB-4EDD-A25A-5E95A06CB986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D3F01FF5-9F2D-43F7-BF0F-50447AD4CDC3}" type="parTrans" cxnId="{298B1200-EC56-488A-B34E-F29587E9F737}">
      <dgm:prSet/>
      <dgm:spPr/>
      <dgm:t>
        <a:bodyPr/>
        <a:lstStyle/>
        <a:p>
          <a:endParaRPr lang="de-DE"/>
        </a:p>
      </dgm:t>
    </dgm:pt>
    <dgm:pt modelId="{CD0FDA2C-642B-46CE-BC41-551E77E2582F}" type="sibTrans" cxnId="{298B1200-EC56-488A-B34E-F29587E9F737}">
      <dgm:prSet/>
      <dgm:spPr/>
      <dgm:t>
        <a:bodyPr/>
        <a:lstStyle/>
        <a:p>
          <a:endParaRPr lang="de-DE"/>
        </a:p>
      </dgm:t>
    </dgm:pt>
    <dgm:pt modelId="{0E89C323-BFDC-40D2-9AD3-133255BB8F83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9E066494-1B76-41A3-923F-D7D15C532CEC}" type="parTrans" cxnId="{52FE2952-3C43-4C35-A095-D5D503224EF8}">
      <dgm:prSet/>
      <dgm:spPr/>
      <dgm:t>
        <a:bodyPr/>
        <a:lstStyle/>
        <a:p>
          <a:endParaRPr lang="de-DE"/>
        </a:p>
      </dgm:t>
    </dgm:pt>
    <dgm:pt modelId="{12F0A8BF-6EB4-4D59-A0B1-D01027DE7CA4}" type="sibTrans" cxnId="{52FE2952-3C43-4C35-A095-D5D503224EF8}">
      <dgm:prSet/>
      <dgm:spPr/>
      <dgm:t>
        <a:bodyPr/>
        <a:lstStyle/>
        <a:p>
          <a:endParaRPr lang="de-DE"/>
        </a:p>
      </dgm:t>
    </dgm:pt>
    <dgm:pt modelId="{58F4B2DF-071D-41F8-BD5B-AF307A3420A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029086AD-519B-4104-9B01-25C4A13E5D2E}" type="parTrans" cxnId="{0DE8066E-3DFF-4310-A4D3-6A68484B70CC}">
      <dgm:prSet/>
      <dgm:spPr/>
      <dgm:t>
        <a:bodyPr/>
        <a:lstStyle/>
        <a:p>
          <a:endParaRPr lang="de-DE"/>
        </a:p>
      </dgm:t>
    </dgm:pt>
    <dgm:pt modelId="{607B4C9C-05F8-4542-9C10-DE449A784834}" type="sibTrans" cxnId="{0DE8066E-3DFF-4310-A4D3-6A68484B70CC}">
      <dgm:prSet/>
      <dgm:spPr/>
      <dgm:t>
        <a:bodyPr/>
        <a:lstStyle/>
        <a:p>
          <a:endParaRPr lang="de-DE"/>
        </a:p>
      </dgm:t>
    </dgm:pt>
    <dgm:pt modelId="{F9A96230-F733-436D-96B5-5510311A7F87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F92BBF3F-210B-4E00-B438-75DD50C8E696}" type="parTrans" cxnId="{2B492244-675D-4529-A35A-377527B4F584}">
      <dgm:prSet/>
      <dgm:spPr/>
      <dgm:t>
        <a:bodyPr/>
        <a:lstStyle/>
        <a:p>
          <a:endParaRPr lang="de-DE"/>
        </a:p>
      </dgm:t>
    </dgm:pt>
    <dgm:pt modelId="{6E411865-AEBE-4D67-B84C-90A76C140C3D}" type="sibTrans" cxnId="{2B492244-675D-4529-A35A-377527B4F584}">
      <dgm:prSet/>
      <dgm:spPr/>
      <dgm:t>
        <a:bodyPr/>
        <a:lstStyle/>
        <a:p>
          <a:endParaRPr lang="de-DE"/>
        </a:p>
      </dgm:t>
    </dgm:pt>
    <dgm:pt modelId="{FC1934BB-FD78-4045-AFB4-DD610383F823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9D3AE9AD-1505-4B2B-B816-807D41C10BF9}" type="parTrans" cxnId="{5A0BEA23-6A3E-4442-B45A-0EC02AB00E7D}">
      <dgm:prSet/>
      <dgm:spPr/>
      <dgm:t>
        <a:bodyPr/>
        <a:lstStyle/>
        <a:p>
          <a:endParaRPr lang="de-DE"/>
        </a:p>
      </dgm:t>
    </dgm:pt>
    <dgm:pt modelId="{659A18EF-808A-4905-99F3-DC7AE884C419}" type="sibTrans" cxnId="{5A0BEA23-6A3E-4442-B45A-0EC02AB00E7D}">
      <dgm:prSet/>
      <dgm:spPr/>
      <dgm:t>
        <a:bodyPr/>
        <a:lstStyle/>
        <a:p>
          <a:endParaRPr lang="de-DE"/>
        </a:p>
      </dgm:t>
    </dgm:pt>
    <dgm:pt modelId="{B85B258A-CD22-4E8A-BBA9-CDE0D89CFE89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DB189B6A-0406-4569-B17A-224057B595E9}" type="parTrans" cxnId="{5AECE791-C87E-4AA3-87D2-4F433CFAFEDB}">
      <dgm:prSet/>
      <dgm:spPr/>
      <dgm:t>
        <a:bodyPr/>
        <a:lstStyle/>
        <a:p>
          <a:endParaRPr lang="de-DE"/>
        </a:p>
      </dgm:t>
    </dgm:pt>
    <dgm:pt modelId="{635C5555-B508-48B9-9AA8-090540F3A3E5}" type="sibTrans" cxnId="{5AECE791-C87E-4AA3-87D2-4F433CFAFEDB}">
      <dgm:prSet/>
      <dgm:spPr/>
      <dgm:t>
        <a:bodyPr/>
        <a:lstStyle/>
        <a:p>
          <a:endParaRPr lang="de-DE"/>
        </a:p>
      </dgm:t>
    </dgm:pt>
    <dgm:pt modelId="{BBBAD570-188A-49FF-AA0E-C88955E498B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C für die Punkte 1 bis 3:</a:t>
          </a:r>
          <a:endParaRPr lang="de-DE" dirty="0"/>
        </a:p>
      </dgm:t>
    </dgm:pt>
    <dgm:pt modelId="{791FD2D9-F4EF-4815-B0D8-07A3BF02C98C}" type="parTrans" cxnId="{2D0E9915-A226-4BD2-AF23-EBE4310DA510}">
      <dgm:prSet/>
      <dgm:spPr/>
      <dgm:t>
        <a:bodyPr/>
        <a:lstStyle/>
        <a:p>
          <a:endParaRPr lang="de-DE"/>
        </a:p>
      </dgm:t>
    </dgm:pt>
    <dgm:pt modelId="{8A75E7D7-13F2-4F2F-B0A6-2AF16EA748B8}" type="sibTrans" cxnId="{2D0E9915-A226-4BD2-AF23-EBE4310DA510}">
      <dgm:prSet/>
      <dgm:spPr/>
      <dgm:t>
        <a:bodyPr/>
        <a:lstStyle/>
        <a:p>
          <a:endParaRPr lang="de-DE"/>
        </a:p>
      </dgm:t>
    </dgm:pt>
    <dgm:pt modelId="{E96EA28C-E346-467A-945F-730A9359717E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70927FE0-E17C-46AD-9F32-D5EC65AFD2C8}" type="parTrans" cxnId="{C8E98E4A-E8DA-4552-B9EC-3C3536995C05}">
      <dgm:prSet/>
      <dgm:spPr/>
      <dgm:t>
        <a:bodyPr/>
        <a:lstStyle/>
        <a:p>
          <a:endParaRPr lang="de-DE"/>
        </a:p>
      </dgm:t>
    </dgm:pt>
    <dgm:pt modelId="{6C1F9A80-1A6C-4918-9BB6-CFE705C519A8}" type="sibTrans" cxnId="{C8E98E4A-E8DA-4552-B9EC-3C3536995C05}">
      <dgm:prSet/>
      <dgm:spPr/>
      <dgm:t>
        <a:bodyPr/>
        <a:lstStyle/>
        <a:p>
          <a:endParaRPr lang="de-DE"/>
        </a:p>
      </dgm:t>
    </dgm:pt>
    <dgm:pt modelId="{1321558E-E54B-4E09-90AC-B21F4AD8A738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BE950814-0BE9-47B3-A559-500BC8956D9E}" type="parTrans" cxnId="{8AA70D14-66A4-4555-B069-02AB5AD3A3A0}">
      <dgm:prSet/>
      <dgm:spPr/>
      <dgm:t>
        <a:bodyPr/>
        <a:lstStyle/>
        <a:p>
          <a:endParaRPr lang="de-DE"/>
        </a:p>
      </dgm:t>
    </dgm:pt>
    <dgm:pt modelId="{5CDCE439-7017-4008-8338-3BBD2EC15624}" type="sibTrans" cxnId="{8AA70D14-66A4-4555-B069-02AB5AD3A3A0}">
      <dgm:prSet/>
      <dgm:spPr/>
      <dgm:t>
        <a:bodyPr/>
        <a:lstStyle/>
        <a:p>
          <a:endParaRPr lang="de-DE"/>
        </a:p>
      </dgm:t>
    </dgm:pt>
    <dgm:pt modelId="{1FBE4DA3-D62C-4542-9469-5AF5EF7DC7F0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C2332583-473F-4F30-959C-710F78663E2C}" type="parTrans" cxnId="{9BE92B76-9A53-4F25-85DD-54F459E62402}">
      <dgm:prSet/>
      <dgm:spPr/>
      <dgm:t>
        <a:bodyPr/>
        <a:lstStyle/>
        <a:p>
          <a:endParaRPr lang="de-DE"/>
        </a:p>
      </dgm:t>
    </dgm:pt>
    <dgm:pt modelId="{DA89DCA0-843E-4377-AFDB-12A520FAAB05}" type="sibTrans" cxnId="{9BE92B76-9A53-4F25-85DD-54F459E62402}">
      <dgm:prSet/>
      <dgm:spPr/>
      <dgm:t>
        <a:bodyPr/>
        <a:lstStyle/>
        <a:p>
          <a:endParaRPr lang="de-DE"/>
        </a:p>
      </dgm:t>
    </dgm:pt>
    <dgm:pt modelId="{4AA069C1-7214-43A8-8C21-CCFC63F16F6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D für die Punkte 4 bis 5:</a:t>
          </a:r>
          <a:endParaRPr lang="de-DE"/>
        </a:p>
      </dgm:t>
    </dgm:pt>
    <dgm:pt modelId="{F80F6F39-7FFD-4406-9176-CAE2C98CF75E}" type="parTrans" cxnId="{379E27D9-7E68-4CB3-B113-387280C7F53E}">
      <dgm:prSet/>
      <dgm:spPr/>
      <dgm:t>
        <a:bodyPr/>
        <a:lstStyle/>
        <a:p>
          <a:endParaRPr lang="de-DE"/>
        </a:p>
      </dgm:t>
    </dgm:pt>
    <dgm:pt modelId="{0CFBA7C1-AD30-4690-BD65-600AE7007A26}" type="sibTrans" cxnId="{379E27D9-7E68-4CB3-B113-387280C7F53E}">
      <dgm:prSet/>
      <dgm:spPr/>
      <dgm:t>
        <a:bodyPr/>
        <a:lstStyle/>
        <a:p>
          <a:endParaRPr lang="de-DE"/>
        </a:p>
      </dgm:t>
    </dgm:pt>
    <dgm:pt modelId="{5A9CDA7D-3302-474A-B591-E1EDD9E68DBA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23B6F14C-C709-4ACC-B94A-C31E52699EE0}" type="parTrans" cxnId="{840BD198-EC4A-4557-8D18-1DAFDB5E4540}">
      <dgm:prSet/>
      <dgm:spPr/>
      <dgm:t>
        <a:bodyPr/>
        <a:lstStyle/>
        <a:p>
          <a:endParaRPr lang="de-DE"/>
        </a:p>
      </dgm:t>
    </dgm:pt>
    <dgm:pt modelId="{E4506C62-F0CE-473B-84C6-8201585B1B3E}" type="sibTrans" cxnId="{840BD198-EC4A-4557-8D18-1DAFDB5E4540}">
      <dgm:prSet/>
      <dgm:spPr/>
      <dgm:t>
        <a:bodyPr/>
        <a:lstStyle/>
        <a:p>
          <a:endParaRPr lang="de-DE"/>
        </a:p>
      </dgm:t>
    </dgm:pt>
    <dgm:pt modelId="{C6AFBA48-61CD-4C35-B2E9-C988C78937EB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11CA925F-8563-41B9-90E9-2FA82AC2ADAA}" type="parTrans" cxnId="{7CA66804-3E71-4C39-83C0-E349D5C43423}">
      <dgm:prSet/>
      <dgm:spPr/>
      <dgm:t>
        <a:bodyPr/>
        <a:lstStyle/>
        <a:p>
          <a:endParaRPr lang="de-DE"/>
        </a:p>
      </dgm:t>
    </dgm:pt>
    <dgm:pt modelId="{B81BA693-1E9F-48CD-A980-3DCD32037E97}" type="sibTrans" cxnId="{7CA66804-3E71-4C39-83C0-E349D5C43423}">
      <dgm:prSet/>
      <dgm:spPr/>
      <dgm:t>
        <a:bodyPr/>
        <a:lstStyle/>
        <a:p>
          <a:endParaRPr lang="de-DE"/>
        </a:p>
      </dgm:t>
    </dgm:pt>
    <dgm:pt modelId="{609C6EF9-0D5C-4BBD-B991-48FB386B5425}">
      <dgm:prSet/>
      <dgm:spPr>
        <a:solidFill>
          <a:schemeClr val="bg1">
            <a:alpha val="9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BEFF0AB8-E0BC-4815-A43C-0361F535FECD}" type="parTrans" cxnId="{A7D31D42-28D4-4350-B75A-2F722EE37E11}">
      <dgm:prSet/>
      <dgm:spPr/>
      <dgm:t>
        <a:bodyPr/>
        <a:lstStyle/>
        <a:p>
          <a:endParaRPr lang="de-DE"/>
        </a:p>
      </dgm:t>
    </dgm:pt>
    <dgm:pt modelId="{388D791B-0933-42F6-AF3F-BBBBFBA00E8B}" type="sibTrans" cxnId="{A7D31D42-28D4-4350-B75A-2F722EE37E11}">
      <dgm:prSet/>
      <dgm:spPr/>
      <dgm:t>
        <a:bodyPr/>
        <a:lstStyle/>
        <a:p>
          <a:endParaRPr lang="de-DE"/>
        </a:p>
      </dgm:t>
    </dgm:pt>
    <dgm:pt modelId="{11D9E41F-CBDD-4A5A-A47C-529E0FA479B4}" type="pres">
      <dgm:prSet presAssocID="{8ADF478A-76E4-4E63-B65C-208AD6F9190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28C7958-CE25-4A3F-A587-D6F9794B3F68}" type="pres">
      <dgm:prSet presAssocID="{8ADF478A-76E4-4E63-B65C-208AD6F91908}" presName="children" presStyleCnt="0"/>
      <dgm:spPr/>
    </dgm:pt>
    <dgm:pt modelId="{ECD57FAB-73A9-41C6-BF9B-D75D0ED7EBF4}" type="pres">
      <dgm:prSet presAssocID="{8ADF478A-76E4-4E63-B65C-208AD6F91908}" presName="child1group" presStyleCnt="0"/>
      <dgm:spPr/>
    </dgm:pt>
    <dgm:pt modelId="{032B049E-1016-445A-920A-039F124C5FEE}" type="pres">
      <dgm:prSet presAssocID="{8ADF478A-76E4-4E63-B65C-208AD6F91908}" presName="child1" presStyleLbl="bgAcc1" presStyleIdx="0" presStyleCnt="4"/>
      <dgm:spPr/>
    </dgm:pt>
    <dgm:pt modelId="{F586A2FE-ECB4-43CA-ABEC-87D2A429E582}" type="pres">
      <dgm:prSet presAssocID="{8ADF478A-76E4-4E63-B65C-208AD6F91908}" presName="child1Text" presStyleLbl="bgAcc1" presStyleIdx="0" presStyleCnt="4">
        <dgm:presLayoutVars>
          <dgm:bulletEnabled val="1"/>
        </dgm:presLayoutVars>
      </dgm:prSet>
      <dgm:spPr/>
    </dgm:pt>
    <dgm:pt modelId="{97D55EBB-D157-4968-8A0E-12FC85397210}" type="pres">
      <dgm:prSet presAssocID="{8ADF478A-76E4-4E63-B65C-208AD6F91908}" presName="child2group" presStyleCnt="0"/>
      <dgm:spPr/>
    </dgm:pt>
    <dgm:pt modelId="{D2A2C379-B43D-47B6-AF2C-30A4621B3442}" type="pres">
      <dgm:prSet presAssocID="{8ADF478A-76E4-4E63-B65C-208AD6F91908}" presName="child2" presStyleLbl="bgAcc1" presStyleIdx="1" presStyleCnt="4"/>
      <dgm:spPr/>
    </dgm:pt>
    <dgm:pt modelId="{ED60908F-322B-43A0-B50B-D0E1A1B828A1}" type="pres">
      <dgm:prSet presAssocID="{8ADF478A-76E4-4E63-B65C-208AD6F91908}" presName="child2Text" presStyleLbl="bgAcc1" presStyleIdx="1" presStyleCnt="4">
        <dgm:presLayoutVars>
          <dgm:bulletEnabled val="1"/>
        </dgm:presLayoutVars>
      </dgm:prSet>
      <dgm:spPr/>
    </dgm:pt>
    <dgm:pt modelId="{FBBF3C87-E897-42F3-A888-E5BFE1988573}" type="pres">
      <dgm:prSet presAssocID="{8ADF478A-76E4-4E63-B65C-208AD6F91908}" presName="child3group" presStyleCnt="0"/>
      <dgm:spPr/>
    </dgm:pt>
    <dgm:pt modelId="{4123B893-A084-4E95-9ECC-0C594A02ADD4}" type="pres">
      <dgm:prSet presAssocID="{8ADF478A-76E4-4E63-B65C-208AD6F91908}" presName="child3" presStyleLbl="bgAcc1" presStyleIdx="2" presStyleCnt="4"/>
      <dgm:spPr/>
    </dgm:pt>
    <dgm:pt modelId="{577043BE-3E19-479D-8DB6-D365B825AEE1}" type="pres">
      <dgm:prSet presAssocID="{8ADF478A-76E4-4E63-B65C-208AD6F91908}" presName="child3Text" presStyleLbl="bgAcc1" presStyleIdx="2" presStyleCnt="4">
        <dgm:presLayoutVars>
          <dgm:bulletEnabled val="1"/>
        </dgm:presLayoutVars>
      </dgm:prSet>
      <dgm:spPr/>
    </dgm:pt>
    <dgm:pt modelId="{D41A9D56-E86D-4C92-96C7-87369105F9B7}" type="pres">
      <dgm:prSet presAssocID="{8ADF478A-76E4-4E63-B65C-208AD6F91908}" presName="child4group" presStyleCnt="0"/>
      <dgm:spPr/>
    </dgm:pt>
    <dgm:pt modelId="{36DF49CB-EFBA-4072-94CE-1C92EBDC58B8}" type="pres">
      <dgm:prSet presAssocID="{8ADF478A-76E4-4E63-B65C-208AD6F91908}" presName="child4" presStyleLbl="bgAcc1" presStyleIdx="3" presStyleCnt="4"/>
      <dgm:spPr/>
    </dgm:pt>
    <dgm:pt modelId="{20752DB4-135F-443E-AC27-D34325DD99C1}" type="pres">
      <dgm:prSet presAssocID="{8ADF478A-76E4-4E63-B65C-208AD6F91908}" presName="child4Text" presStyleLbl="bgAcc1" presStyleIdx="3" presStyleCnt="4">
        <dgm:presLayoutVars>
          <dgm:bulletEnabled val="1"/>
        </dgm:presLayoutVars>
      </dgm:prSet>
      <dgm:spPr/>
    </dgm:pt>
    <dgm:pt modelId="{5FDDE22A-E9B8-46E7-B225-AEA997DD6070}" type="pres">
      <dgm:prSet presAssocID="{8ADF478A-76E4-4E63-B65C-208AD6F91908}" presName="childPlaceholder" presStyleCnt="0"/>
      <dgm:spPr/>
    </dgm:pt>
    <dgm:pt modelId="{86261A4E-7F29-4208-92C4-DACFDF597414}" type="pres">
      <dgm:prSet presAssocID="{8ADF478A-76E4-4E63-B65C-208AD6F91908}" presName="circle" presStyleCnt="0"/>
      <dgm:spPr/>
    </dgm:pt>
    <dgm:pt modelId="{27559DCA-63DA-4FAE-9BC1-ECAA531E5A8A}" type="pres">
      <dgm:prSet presAssocID="{8ADF478A-76E4-4E63-B65C-208AD6F91908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EE28BF5-07EC-4976-941C-B2A926EC0333}" type="pres">
      <dgm:prSet presAssocID="{8ADF478A-76E4-4E63-B65C-208AD6F91908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ACD5764-4D42-4EE7-85BF-06227DBDB1E9}" type="pres">
      <dgm:prSet presAssocID="{8ADF478A-76E4-4E63-B65C-208AD6F91908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FB478A-8467-42B1-B500-E7B842BBE1A4}" type="pres">
      <dgm:prSet presAssocID="{8ADF478A-76E4-4E63-B65C-208AD6F91908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6BCCEE4-D846-44A1-AF26-D1D3D5A5ECF9}" type="pres">
      <dgm:prSet presAssocID="{8ADF478A-76E4-4E63-B65C-208AD6F91908}" presName="quadrantPlaceholder" presStyleCnt="0"/>
      <dgm:spPr/>
    </dgm:pt>
    <dgm:pt modelId="{1B19D8D1-1AC1-4F44-BA8F-CA8BDEEC916C}" type="pres">
      <dgm:prSet presAssocID="{8ADF478A-76E4-4E63-B65C-208AD6F91908}" presName="center1" presStyleLbl="fgShp" presStyleIdx="0" presStyleCnt="2"/>
      <dgm:spPr>
        <a:solidFill>
          <a:schemeClr val="accent6">
            <a:lumMod val="40000"/>
            <a:lumOff val="60000"/>
          </a:schemeClr>
        </a:solidFill>
      </dgm:spPr>
    </dgm:pt>
    <dgm:pt modelId="{57E22602-1401-4896-986F-9477988DEB68}" type="pres">
      <dgm:prSet presAssocID="{8ADF478A-76E4-4E63-B65C-208AD6F91908}" presName="center2" presStyleLbl="fgShp" presStyleIdx="1" presStyleCnt="2"/>
      <dgm:spPr>
        <a:solidFill>
          <a:schemeClr val="accent6">
            <a:lumMod val="40000"/>
            <a:lumOff val="60000"/>
          </a:schemeClr>
        </a:solidFill>
      </dgm:spPr>
    </dgm:pt>
  </dgm:ptLst>
  <dgm:cxnLst>
    <dgm:cxn modelId="{A53AF984-487E-4D9B-A2C0-99C43F38904E}" type="presOf" srcId="{B85B258A-CD22-4E8A-BBA9-CDE0D89CFE89}" destId="{D2A2C379-B43D-47B6-AF2C-30A4621B3442}" srcOrd="0" destOrd="2" presId="urn:microsoft.com/office/officeart/2005/8/layout/cycle4"/>
    <dgm:cxn modelId="{2C7A50EE-77E7-46B6-B009-FF7E1134F74D}" type="presOf" srcId="{F9A96230-F733-436D-96B5-5510311A7F87}" destId="{D2A2C379-B43D-47B6-AF2C-30A4621B3442}" srcOrd="0" destOrd="0" presId="urn:microsoft.com/office/officeart/2005/8/layout/cycle4"/>
    <dgm:cxn modelId="{52FE2952-3C43-4C35-A095-D5D503224EF8}" srcId="{A477BBA3-932A-4964-A405-4EDCC962FBC7}" destId="{0E89C323-BFDC-40D2-9AD3-133255BB8F83}" srcOrd="2" destOrd="0" parTransId="{9E066494-1B76-41A3-923F-D7D15C532CEC}" sibTransId="{12F0A8BF-6EB4-4D59-A0B1-D01027DE7CA4}"/>
    <dgm:cxn modelId="{4B056D67-38D9-4DA2-BA98-D8DE88F4EF8F}" type="presOf" srcId="{609C6EF9-0D5C-4BBD-B991-48FB386B5425}" destId="{36DF49CB-EFBA-4072-94CE-1C92EBDC58B8}" srcOrd="0" destOrd="2" presId="urn:microsoft.com/office/officeart/2005/8/layout/cycle4"/>
    <dgm:cxn modelId="{9747D2D9-5437-4C86-AAE9-905CD5735037}" type="presOf" srcId="{1321558E-E54B-4E09-90AC-B21F4AD8A738}" destId="{4123B893-A084-4E95-9ECC-0C594A02ADD4}" srcOrd="0" destOrd="1" presId="urn:microsoft.com/office/officeart/2005/8/layout/cycle4"/>
    <dgm:cxn modelId="{840BD198-EC4A-4557-8D18-1DAFDB5E4540}" srcId="{4AA069C1-7214-43A8-8C21-CCFC63F16F66}" destId="{5A9CDA7D-3302-474A-B591-E1EDD9E68DBA}" srcOrd="0" destOrd="0" parTransId="{23B6F14C-C709-4ACC-B94A-C31E52699EE0}" sibTransId="{E4506C62-F0CE-473B-84C6-8201585B1B3E}"/>
    <dgm:cxn modelId="{6E817231-F21D-4A3A-9D13-BF9D51FB9F36}" type="presOf" srcId="{8ADF478A-76E4-4E63-B65C-208AD6F91908}" destId="{11D9E41F-CBDD-4A5A-A47C-529E0FA479B4}" srcOrd="0" destOrd="0" presId="urn:microsoft.com/office/officeart/2005/8/layout/cycle4"/>
    <dgm:cxn modelId="{2B492244-675D-4529-A35A-377527B4F584}" srcId="{58F4B2DF-071D-41F8-BD5B-AF307A3420A1}" destId="{F9A96230-F733-436D-96B5-5510311A7F87}" srcOrd="0" destOrd="0" parTransId="{F92BBF3F-210B-4E00-B438-75DD50C8E696}" sibTransId="{6E411865-AEBE-4D67-B84C-90A76C140C3D}"/>
    <dgm:cxn modelId="{D64A177C-DDE4-41DF-B350-FDDA69B125C5}" type="presOf" srcId="{70717718-C5EB-4EDD-A25A-5E95A06CB986}" destId="{032B049E-1016-445A-920A-039F124C5FEE}" srcOrd="0" destOrd="1" presId="urn:microsoft.com/office/officeart/2005/8/layout/cycle4"/>
    <dgm:cxn modelId="{DB551752-E8DB-472D-854F-0C9AA628B3D7}" type="presOf" srcId="{4AA069C1-7214-43A8-8C21-CCFC63F16F66}" destId="{8DFB478A-8467-42B1-B500-E7B842BBE1A4}" srcOrd="0" destOrd="0" presId="urn:microsoft.com/office/officeart/2005/8/layout/cycle4"/>
    <dgm:cxn modelId="{E530FC50-077B-4C6E-8A8B-EA6C40BEB9FF}" srcId="{8ADF478A-76E4-4E63-B65C-208AD6F91908}" destId="{A477BBA3-932A-4964-A405-4EDCC962FBC7}" srcOrd="0" destOrd="0" parTransId="{9AFEA245-C713-47D7-B358-3C193DB49CFD}" sibTransId="{447A5F42-89D5-4FEC-B7DB-CBDA48B0C25D}"/>
    <dgm:cxn modelId="{E9F5F073-4D59-4E66-87F9-9FC9FE73FD44}" type="presOf" srcId="{5A9CDA7D-3302-474A-B591-E1EDD9E68DBA}" destId="{20752DB4-135F-443E-AC27-D34325DD99C1}" srcOrd="1" destOrd="0" presId="urn:microsoft.com/office/officeart/2005/8/layout/cycle4"/>
    <dgm:cxn modelId="{D48CC2C3-4CE2-4E68-934E-C62A114BE448}" type="presOf" srcId="{1FBE4DA3-D62C-4542-9469-5AF5EF7DC7F0}" destId="{577043BE-3E19-479D-8DB6-D365B825AEE1}" srcOrd="1" destOrd="2" presId="urn:microsoft.com/office/officeart/2005/8/layout/cycle4"/>
    <dgm:cxn modelId="{8AA70D14-66A4-4555-B069-02AB5AD3A3A0}" srcId="{BBBAD570-188A-49FF-AA0E-C88955E498BE}" destId="{1321558E-E54B-4E09-90AC-B21F4AD8A738}" srcOrd="1" destOrd="0" parTransId="{BE950814-0BE9-47B3-A559-500BC8956D9E}" sibTransId="{5CDCE439-7017-4008-8338-3BBD2EC15624}"/>
    <dgm:cxn modelId="{DEF93A7A-E9F6-44B2-B78F-7B80D81BC342}" type="presOf" srcId="{E96EA28C-E346-467A-945F-730A9359717E}" destId="{4123B893-A084-4E95-9ECC-0C594A02ADD4}" srcOrd="0" destOrd="0" presId="urn:microsoft.com/office/officeart/2005/8/layout/cycle4"/>
    <dgm:cxn modelId="{34D2DD03-D9D3-4822-818E-3F95156D3E38}" type="presOf" srcId="{E96EA28C-E346-467A-945F-730A9359717E}" destId="{577043BE-3E19-479D-8DB6-D365B825AEE1}" srcOrd="1" destOrd="0" presId="urn:microsoft.com/office/officeart/2005/8/layout/cycle4"/>
    <dgm:cxn modelId="{A7D31D42-28D4-4350-B75A-2F722EE37E11}" srcId="{4AA069C1-7214-43A8-8C21-CCFC63F16F66}" destId="{609C6EF9-0D5C-4BBD-B991-48FB386B5425}" srcOrd="2" destOrd="0" parTransId="{BEFF0AB8-E0BC-4815-A43C-0361F535FECD}" sibTransId="{388D791B-0933-42F6-AF3F-BBBBFBA00E8B}"/>
    <dgm:cxn modelId="{76C83C6E-1136-4C91-B80A-EEB8C19B654E}" srcId="{A477BBA3-932A-4964-A405-4EDCC962FBC7}" destId="{8CA8C147-0540-49D3-890A-A45C1EC0987E}" srcOrd="0" destOrd="0" parTransId="{480E850A-2B0F-445D-8363-8F16903854E4}" sibTransId="{6A296E82-7130-4FC7-ABB1-63EAC4B35A4F}"/>
    <dgm:cxn modelId="{0DE8066E-3DFF-4310-A4D3-6A68484B70CC}" srcId="{8ADF478A-76E4-4E63-B65C-208AD6F91908}" destId="{58F4B2DF-071D-41F8-BD5B-AF307A3420A1}" srcOrd="1" destOrd="0" parTransId="{029086AD-519B-4104-9B01-25C4A13E5D2E}" sibTransId="{607B4C9C-05F8-4542-9C10-DE449A784834}"/>
    <dgm:cxn modelId="{5DA3CB24-C7C1-4F22-BFEC-5C9CDF72341B}" type="presOf" srcId="{F9A96230-F733-436D-96B5-5510311A7F87}" destId="{ED60908F-322B-43A0-B50B-D0E1A1B828A1}" srcOrd="1" destOrd="0" presId="urn:microsoft.com/office/officeart/2005/8/layout/cycle4"/>
    <dgm:cxn modelId="{298B1200-EC56-488A-B34E-F29587E9F737}" srcId="{A477BBA3-932A-4964-A405-4EDCC962FBC7}" destId="{70717718-C5EB-4EDD-A25A-5E95A06CB986}" srcOrd="1" destOrd="0" parTransId="{D3F01FF5-9F2D-43F7-BF0F-50447AD4CDC3}" sibTransId="{CD0FDA2C-642B-46CE-BC41-551E77E2582F}"/>
    <dgm:cxn modelId="{A601E204-3144-4AC3-8EAB-64BC1A1ECEA9}" type="presOf" srcId="{BBBAD570-188A-49FF-AA0E-C88955E498BE}" destId="{5ACD5764-4D42-4EE7-85BF-06227DBDB1E9}" srcOrd="0" destOrd="0" presId="urn:microsoft.com/office/officeart/2005/8/layout/cycle4"/>
    <dgm:cxn modelId="{7CA66804-3E71-4C39-83C0-E349D5C43423}" srcId="{4AA069C1-7214-43A8-8C21-CCFC63F16F66}" destId="{C6AFBA48-61CD-4C35-B2E9-C988C78937EB}" srcOrd="1" destOrd="0" parTransId="{11CA925F-8563-41B9-90E9-2FA82AC2ADAA}" sibTransId="{B81BA693-1E9F-48CD-A980-3DCD32037E97}"/>
    <dgm:cxn modelId="{5A0BEA23-6A3E-4442-B45A-0EC02AB00E7D}" srcId="{58F4B2DF-071D-41F8-BD5B-AF307A3420A1}" destId="{FC1934BB-FD78-4045-AFB4-DD610383F823}" srcOrd="1" destOrd="0" parTransId="{9D3AE9AD-1505-4B2B-B816-807D41C10BF9}" sibTransId="{659A18EF-808A-4905-99F3-DC7AE884C419}"/>
    <dgm:cxn modelId="{5FD27537-183C-433D-BDB8-F46894E46467}" type="presOf" srcId="{70717718-C5EB-4EDD-A25A-5E95A06CB986}" destId="{F586A2FE-ECB4-43CA-ABEC-87D2A429E582}" srcOrd="1" destOrd="1" presId="urn:microsoft.com/office/officeart/2005/8/layout/cycle4"/>
    <dgm:cxn modelId="{2D0E9915-A226-4BD2-AF23-EBE4310DA510}" srcId="{8ADF478A-76E4-4E63-B65C-208AD6F91908}" destId="{BBBAD570-188A-49FF-AA0E-C88955E498BE}" srcOrd="2" destOrd="0" parTransId="{791FD2D9-F4EF-4815-B0D8-07A3BF02C98C}" sibTransId="{8A75E7D7-13F2-4F2F-B0A6-2AF16EA748B8}"/>
    <dgm:cxn modelId="{FBBC721D-EFF8-44A8-AEDE-43B3C3575759}" type="presOf" srcId="{0E89C323-BFDC-40D2-9AD3-133255BB8F83}" destId="{F586A2FE-ECB4-43CA-ABEC-87D2A429E582}" srcOrd="1" destOrd="2" presId="urn:microsoft.com/office/officeart/2005/8/layout/cycle4"/>
    <dgm:cxn modelId="{1A4B437F-8C0E-490F-ADAF-CADEF3224C0A}" type="presOf" srcId="{A477BBA3-932A-4964-A405-4EDCC962FBC7}" destId="{27559DCA-63DA-4FAE-9BC1-ECAA531E5A8A}" srcOrd="0" destOrd="0" presId="urn:microsoft.com/office/officeart/2005/8/layout/cycle4"/>
    <dgm:cxn modelId="{6A15F7D1-35FE-4256-8297-D414469A122A}" type="presOf" srcId="{B85B258A-CD22-4E8A-BBA9-CDE0D89CFE89}" destId="{ED60908F-322B-43A0-B50B-D0E1A1B828A1}" srcOrd="1" destOrd="2" presId="urn:microsoft.com/office/officeart/2005/8/layout/cycle4"/>
    <dgm:cxn modelId="{AB9F772B-B7B7-4226-9809-512E556C6A59}" type="presOf" srcId="{8CA8C147-0540-49D3-890A-A45C1EC0987E}" destId="{F586A2FE-ECB4-43CA-ABEC-87D2A429E582}" srcOrd="1" destOrd="0" presId="urn:microsoft.com/office/officeart/2005/8/layout/cycle4"/>
    <dgm:cxn modelId="{C96BF8B8-65BE-4E3E-8DB8-E223206C76EC}" type="presOf" srcId="{0E89C323-BFDC-40D2-9AD3-133255BB8F83}" destId="{032B049E-1016-445A-920A-039F124C5FEE}" srcOrd="0" destOrd="2" presId="urn:microsoft.com/office/officeart/2005/8/layout/cycle4"/>
    <dgm:cxn modelId="{C20AD8F7-E160-4CF3-8F50-04B94F704A82}" type="presOf" srcId="{5A9CDA7D-3302-474A-B591-E1EDD9E68DBA}" destId="{36DF49CB-EFBA-4072-94CE-1C92EBDC58B8}" srcOrd="0" destOrd="0" presId="urn:microsoft.com/office/officeart/2005/8/layout/cycle4"/>
    <dgm:cxn modelId="{5AECE791-C87E-4AA3-87D2-4F433CFAFEDB}" srcId="{58F4B2DF-071D-41F8-BD5B-AF307A3420A1}" destId="{B85B258A-CD22-4E8A-BBA9-CDE0D89CFE89}" srcOrd="2" destOrd="0" parTransId="{DB189B6A-0406-4569-B17A-224057B595E9}" sibTransId="{635C5555-B508-48B9-9AA8-090540F3A3E5}"/>
    <dgm:cxn modelId="{379E27D9-7E68-4CB3-B113-387280C7F53E}" srcId="{8ADF478A-76E4-4E63-B65C-208AD6F91908}" destId="{4AA069C1-7214-43A8-8C21-CCFC63F16F66}" srcOrd="3" destOrd="0" parTransId="{F80F6F39-7FFD-4406-9176-CAE2C98CF75E}" sibTransId="{0CFBA7C1-AD30-4690-BD65-600AE7007A26}"/>
    <dgm:cxn modelId="{4E0C588A-EB58-420B-9FB0-4EE2420234B3}" type="presOf" srcId="{609C6EF9-0D5C-4BBD-B991-48FB386B5425}" destId="{20752DB4-135F-443E-AC27-D34325DD99C1}" srcOrd="1" destOrd="2" presId="urn:microsoft.com/office/officeart/2005/8/layout/cycle4"/>
    <dgm:cxn modelId="{A4595837-6E42-417A-B95A-1105B727262D}" type="presOf" srcId="{1321558E-E54B-4E09-90AC-B21F4AD8A738}" destId="{577043BE-3E19-479D-8DB6-D365B825AEE1}" srcOrd="1" destOrd="1" presId="urn:microsoft.com/office/officeart/2005/8/layout/cycle4"/>
    <dgm:cxn modelId="{F2DD230D-35A5-46BF-849A-23539D701A70}" type="presOf" srcId="{FC1934BB-FD78-4045-AFB4-DD610383F823}" destId="{ED60908F-322B-43A0-B50B-D0E1A1B828A1}" srcOrd="1" destOrd="1" presId="urn:microsoft.com/office/officeart/2005/8/layout/cycle4"/>
    <dgm:cxn modelId="{76677A92-1A52-4681-8DC8-743C46811CB3}" type="presOf" srcId="{58F4B2DF-071D-41F8-BD5B-AF307A3420A1}" destId="{0EE28BF5-07EC-4976-941C-B2A926EC0333}" srcOrd="0" destOrd="0" presId="urn:microsoft.com/office/officeart/2005/8/layout/cycle4"/>
    <dgm:cxn modelId="{81D3F006-7634-4081-B346-7FE66BE277ED}" type="presOf" srcId="{8CA8C147-0540-49D3-890A-A45C1EC0987E}" destId="{032B049E-1016-445A-920A-039F124C5FEE}" srcOrd="0" destOrd="0" presId="urn:microsoft.com/office/officeart/2005/8/layout/cycle4"/>
    <dgm:cxn modelId="{23449855-5CD0-4C9A-85DE-C8F78CBFC709}" type="presOf" srcId="{FC1934BB-FD78-4045-AFB4-DD610383F823}" destId="{D2A2C379-B43D-47B6-AF2C-30A4621B3442}" srcOrd="0" destOrd="1" presId="urn:microsoft.com/office/officeart/2005/8/layout/cycle4"/>
    <dgm:cxn modelId="{C8E98E4A-E8DA-4552-B9EC-3C3536995C05}" srcId="{BBBAD570-188A-49FF-AA0E-C88955E498BE}" destId="{E96EA28C-E346-467A-945F-730A9359717E}" srcOrd="0" destOrd="0" parTransId="{70927FE0-E17C-46AD-9F32-D5EC65AFD2C8}" sibTransId="{6C1F9A80-1A6C-4918-9BB6-CFE705C519A8}"/>
    <dgm:cxn modelId="{10A0EEE8-D99E-4D03-9B23-1C5467AC669F}" type="presOf" srcId="{C6AFBA48-61CD-4C35-B2E9-C988C78937EB}" destId="{20752DB4-135F-443E-AC27-D34325DD99C1}" srcOrd="1" destOrd="1" presId="urn:microsoft.com/office/officeart/2005/8/layout/cycle4"/>
    <dgm:cxn modelId="{C4CD3CE6-FF1C-409A-852B-71781D5C95A9}" type="presOf" srcId="{1FBE4DA3-D62C-4542-9469-5AF5EF7DC7F0}" destId="{4123B893-A084-4E95-9ECC-0C594A02ADD4}" srcOrd="0" destOrd="2" presId="urn:microsoft.com/office/officeart/2005/8/layout/cycle4"/>
    <dgm:cxn modelId="{9BE92B76-9A53-4F25-85DD-54F459E62402}" srcId="{BBBAD570-188A-49FF-AA0E-C88955E498BE}" destId="{1FBE4DA3-D62C-4542-9469-5AF5EF7DC7F0}" srcOrd="2" destOrd="0" parTransId="{C2332583-473F-4F30-959C-710F78663E2C}" sibTransId="{DA89DCA0-843E-4377-AFDB-12A520FAAB05}"/>
    <dgm:cxn modelId="{A0F54217-5014-4183-806E-258112015A94}" type="presOf" srcId="{C6AFBA48-61CD-4C35-B2E9-C988C78937EB}" destId="{36DF49CB-EFBA-4072-94CE-1C92EBDC58B8}" srcOrd="0" destOrd="1" presId="urn:microsoft.com/office/officeart/2005/8/layout/cycle4"/>
    <dgm:cxn modelId="{F0DA911F-141C-4792-A225-4A15BBD746A2}" type="presParOf" srcId="{11D9E41F-CBDD-4A5A-A47C-529E0FA479B4}" destId="{B28C7958-CE25-4A3F-A587-D6F9794B3F68}" srcOrd="0" destOrd="0" presId="urn:microsoft.com/office/officeart/2005/8/layout/cycle4"/>
    <dgm:cxn modelId="{C25D2CFE-C733-4812-A5E0-4B64551F4D53}" type="presParOf" srcId="{B28C7958-CE25-4A3F-A587-D6F9794B3F68}" destId="{ECD57FAB-73A9-41C6-BF9B-D75D0ED7EBF4}" srcOrd="0" destOrd="0" presId="urn:microsoft.com/office/officeart/2005/8/layout/cycle4"/>
    <dgm:cxn modelId="{AF81277A-175A-4305-9B1B-D4B614F776F6}" type="presParOf" srcId="{ECD57FAB-73A9-41C6-BF9B-D75D0ED7EBF4}" destId="{032B049E-1016-445A-920A-039F124C5FEE}" srcOrd="0" destOrd="0" presId="urn:microsoft.com/office/officeart/2005/8/layout/cycle4"/>
    <dgm:cxn modelId="{70443077-AD3B-4EAD-84F2-456BC8AE7ACE}" type="presParOf" srcId="{ECD57FAB-73A9-41C6-BF9B-D75D0ED7EBF4}" destId="{F586A2FE-ECB4-43CA-ABEC-87D2A429E582}" srcOrd="1" destOrd="0" presId="urn:microsoft.com/office/officeart/2005/8/layout/cycle4"/>
    <dgm:cxn modelId="{C1339DA5-AB8D-4CF6-8724-FAA74F851AB4}" type="presParOf" srcId="{B28C7958-CE25-4A3F-A587-D6F9794B3F68}" destId="{97D55EBB-D157-4968-8A0E-12FC85397210}" srcOrd="1" destOrd="0" presId="urn:microsoft.com/office/officeart/2005/8/layout/cycle4"/>
    <dgm:cxn modelId="{8E937FA1-26F7-400A-8802-8D552FCF990D}" type="presParOf" srcId="{97D55EBB-D157-4968-8A0E-12FC85397210}" destId="{D2A2C379-B43D-47B6-AF2C-30A4621B3442}" srcOrd="0" destOrd="0" presId="urn:microsoft.com/office/officeart/2005/8/layout/cycle4"/>
    <dgm:cxn modelId="{345923F4-D5EF-4DC7-8D76-908D7097D624}" type="presParOf" srcId="{97D55EBB-D157-4968-8A0E-12FC85397210}" destId="{ED60908F-322B-43A0-B50B-D0E1A1B828A1}" srcOrd="1" destOrd="0" presId="urn:microsoft.com/office/officeart/2005/8/layout/cycle4"/>
    <dgm:cxn modelId="{4F656F95-5F51-4E4B-8BBF-B04053440A14}" type="presParOf" srcId="{B28C7958-CE25-4A3F-A587-D6F9794B3F68}" destId="{FBBF3C87-E897-42F3-A888-E5BFE1988573}" srcOrd="2" destOrd="0" presId="urn:microsoft.com/office/officeart/2005/8/layout/cycle4"/>
    <dgm:cxn modelId="{32F83468-2F7B-4007-8D39-1E815C81BE3E}" type="presParOf" srcId="{FBBF3C87-E897-42F3-A888-E5BFE1988573}" destId="{4123B893-A084-4E95-9ECC-0C594A02ADD4}" srcOrd="0" destOrd="0" presId="urn:microsoft.com/office/officeart/2005/8/layout/cycle4"/>
    <dgm:cxn modelId="{242B4F52-B786-43C6-9B28-1C38140F493A}" type="presParOf" srcId="{FBBF3C87-E897-42F3-A888-E5BFE1988573}" destId="{577043BE-3E19-479D-8DB6-D365B825AEE1}" srcOrd="1" destOrd="0" presId="urn:microsoft.com/office/officeart/2005/8/layout/cycle4"/>
    <dgm:cxn modelId="{C7EAEEA1-EEDF-4EAC-9AFE-40A7A20E06A0}" type="presParOf" srcId="{B28C7958-CE25-4A3F-A587-D6F9794B3F68}" destId="{D41A9D56-E86D-4C92-96C7-87369105F9B7}" srcOrd="3" destOrd="0" presId="urn:microsoft.com/office/officeart/2005/8/layout/cycle4"/>
    <dgm:cxn modelId="{C7AF7965-A3B9-4BA2-8A33-A2A40685016C}" type="presParOf" srcId="{D41A9D56-E86D-4C92-96C7-87369105F9B7}" destId="{36DF49CB-EFBA-4072-94CE-1C92EBDC58B8}" srcOrd="0" destOrd="0" presId="urn:microsoft.com/office/officeart/2005/8/layout/cycle4"/>
    <dgm:cxn modelId="{8C2192F2-53D3-48BF-B3C6-41B78C47F835}" type="presParOf" srcId="{D41A9D56-E86D-4C92-96C7-87369105F9B7}" destId="{20752DB4-135F-443E-AC27-D34325DD99C1}" srcOrd="1" destOrd="0" presId="urn:microsoft.com/office/officeart/2005/8/layout/cycle4"/>
    <dgm:cxn modelId="{103E6B35-0605-4AC9-BC45-8464CACA56ED}" type="presParOf" srcId="{B28C7958-CE25-4A3F-A587-D6F9794B3F68}" destId="{5FDDE22A-E9B8-46E7-B225-AEA997DD6070}" srcOrd="4" destOrd="0" presId="urn:microsoft.com/office/officeart/2005/8/layout/cycle4"/>
    <dgm:cxn modelId="{64C566A2-47A5-4B31-A0C0-1C74B40C04E6}" type="presParOf" srcId="{11D9E41F-CBDD-4A5A-A47C-529E0FA479B4}" destId="{86261A4E-7F29-4208-92C4-DACFDF597414}" srcOrd="1" destOrd="0" presId="urn:microsoft.com/office/officeart/2005/8/layout/cycle4"/>
    <dgm:cxn modelId="{AD9CA239-A928-451F-9377-EEE9EA23214C}" type="presParOf" srcId="{86261A4E-7F29-4208-92C4-DACFDF597414}" destId="{27559DCA-63DA-4FAE-9BC1-ECAA531E5A8A}" srcOrd="0" destOrd="0" presId="urn:microsoft.com/office/officeart/2005/8/layout/cycle4"/>
    <dgm:cxn modelId="{FF756322-9897-49CF-B090-41FBB2CF658C}" type="presParOf" srcId="{86261A4E-7F29-4208-92C4-DACFDF597414}" destId="{0EE28BF5-07EC-4976-941C-B2A926EC0333}" srcOrd="1" destOrd="0" presId="urn:microsoft.com/office/officeart/2005/8/layout/cycle4"/>
    <dgm:cxn modelId="{742F379C-60E7-46A0-96F9-9781027C7571}" type="presParOf" srcId="{86261A4E-7F29-4208-92C4-DACFDF597414}" destId="{5ACD5764-4D42-4EE7-85BF-06227DBDB1E9}" srcOrd="2" destOrd="0" presId="urn:microsoft.com/office/officeart/2005/8/layout/cycle4"/>
    <dgm:cxn modelId="{8A9120A4-7576-4159-91F9-B2536BF491FD}" type="presParOf" srcId="{86261A4E-7F29-4208-92C4-DACFDF597414}" destId="{8DFB478A-8467-42B1-B500-E7B842BBE1A4}" srcOrd="3" destOrd="0" presId="urn:microsoft.com/office/officeart/2005/8/layout/cycle4"/>
    <dgm:cxn modelId="{39CD603E-5F9D-494C-B473-64D8F128B1E7}" type="presParOf" srcId="{86261A4E-7F29-4208-92C4-DACFDF597414}" destId="{D6BCCEE4-D846-44A1-AF26-D1D3D5A5ECF9}" srcOrd="4" destOrd="0" presId="urn:microsoft.com/office/officeart/2005/8/layout/cycle4"/>
    <dgm:cxn modelId="{443A924A-519E-4653-AA64-C02CF624BB3D}" type="presParOf" srcId="{11D9E41F-CBDD-4A5A-A47C-529E0FA479B4}" destId="{1B19D8D1-1AC1-4F44-BA8F-CA8BDEEC916C}" srcOrd="2" destOrd="0" presId="urn:microsoft.com/office/officeart/2005/8/layout/cycle4"/>
    <dgm:cxn modelId="{1AB61FBB-1AA0-48B9-A13B-C164D5195D80}" type="presParOf" srcId="{11D9E41F-CBDD-4A5A-A47C-529E0FA479B4}" destId="{57E22602-1401-4896-986F-9477988DEB6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16E201-F73F-48A9-9D65-45C773D215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4C6266C-804D-4AE3-8D0E-8C2919FADDE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D0742B12-3BEF-4B93-86EC-54AF338370C2}" type="parTrans" cxnId="{A0AD11CF-1FD4-4740-B84E-7AF37DE2FA5E}">
      <dgm:prSet/>
      <dgm:spPr/>
      <dgm:t>
        <a:bodyPr/>
        <a:lstStyle/>
        <a:p>
          <a:endParaRPr lang="de-DE"/>
        </a:p>
      </dgm:t>
    </dgm:pt>
    <dgm:pt modelId="{2536D4E3-60DF-418B-8414-87D8E4CF1100}" type="sibTrans" cxnId="{A0AD11CF-1FD4-4740-B84E-7AF37DE2FA5E}">
      <dgm:prSet/>
      <dgm:spPr/>
      <dgm:t>
        <a:bodyPr/>
        <a:lstStyle/>
        <a:p>
          <a:endParaRPr lang="de-DE"/>
        </a:p>
      </dgm:t>
    </dgm:pt>
    <dgm:pt modelId="{342AC013-ABFB-4594-9A0C-0A05D1E71C61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4C3914C8-7C46-43DA-8B96-5F27918E6A84}" type="parTrans" cxnId="{82766DEE-4157-4D23-A74A-0B962F76D63F}">
      <dgm:prSet/>
      <dgm:spPr/>
      <dgm:t>
        <a:bodyPr/>
        <a:lstStyle/>
        <a:p>
          <a:endParaRPr lang="de-DE"/>
        </a:p>
      </dgm:t>
    </dgm:pt>
    <dgm:pt modelId="{3604C689-B53E-40BF-B431-4EDBE7D94190}" type="sibTrans" cxnId="{82766DEE-4157-4D23-A74A-0B962F76D63F}">
      <dgm:prSet/>
      <dgm:spPr/>
      <dgm:t>
        <a:bodyPr/>
        <a:lstStyle/>
        <a:p>
          <a:endParaRPr lang="de-DE"/>
        </a:p>
      </dgm:t>
    </dgm:pt>
    <dgm:pt modelId="{8F60DA08-425A-44DC-9D9B-2D93C63EBCE8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B78CBC22-18A4-4F28-B406-33ABA3EF2452}" type="parTrans" cxnId="{B9F7DD22-FBC2-4F10-A384-84C2E4FE2E63}">
      <dgm:prSet/>
      <dgm:spPr/>
      <dgm:t>
        <a:bodyPr/>
        <a:lstStyle/>
        <a:p>
          <a:endParaRPr lang="de-DE"/>
        </a:p>
      </dgm:t>
    </dgm:pt>
    <dgm:pt modelId="{B2FBD6DC-EB9F-482A-8210-9DFBCFD70455}" type="sibTrans" cxnId="{B9F7DD22-FBC2-4F10-A384-84C2E4FE2E63}">
      <dgm:prSet/>
      <dgm:spPr/>
      <dgm:t>
        <a:bodyPr/>
        <a:lstStyle/>
        <a:p>
          <a:endParaRPr lang="de-DE"/>
        </a:p>
      </dgm:t>
    </dgm:pt>
    <dgm:pt modelId="{0AD67D61-84D3-47D8-B228-457107010749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A6859FF8-9DFF-49D9-B4AE-2B166A7D2B3B}" type="parTrans" cxnId="{72D3CD8E-2D20-4D85-9933-0B0C72E13020}">
      <dgm:prSet/>
      <dgm:spPr/>
      <dgm:t>
        <a:bodyPr/>
        <a:lstStyle/>
        <a:p>
          <a:endParaRPr lang="de-DE"/>
        </a:p>
      </dgm:t>
    </dgm:pt>
    <dgm:pt modelId="{1FCD1A1C-3CA9-4A51-947D-90D12CC14A98}" type="sibTrans" cxnId="{72D3CD8E-2D20-4D85-9933-0B0C72E13020}">
      <dgm:prSet/>
      <dgm:spPr/>
      <dgm:t>
        <a:bodyPr/>
        <a:lstStyle/>
        <a:p>
          <a:endParaRPr lang="de-DE"/>
        </a:p>
      </dgm:t>
    </dgm:pt>
    <dgm:pt modelId="{270E3D70-5F87-4651-927D-A59195CF234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DFC0870D-A9D1-4F50-A433-7564C2B3A831}" type="parTrans" cxnId="{937325D2-7292-41B0-82F0-C44141E5CE0B}">
      <dgm:prSet/>
      <dgm:spPr/>
      <dgm:t>
        <a:bodyPr/>
        <a:lstStyle/>
        <a:p>
          <a:endParaRPr lang="de-DE"/>
        </a:p>
      </dgm:t>
    </dgm:pt>
    <dgm:pt modelId="{B733E8E4-EF23-411B-8BDC-1447BFBFA6B5}" type="sibTrans" cxnId="{937325D2-7292-41B0-82F0-C44141E5CE0B}">
      <dgm:prSet/>
      <dgm:spPr/>
      <dgm:t>
        <a:bodyPr/>
        <a:lstStyle/>
        <a:p>
          <a:endParaRPr lang="de-DE"/>
        </a:p>
      </dgm:t>
    </dgm:pt>
    <dgm:pt modelId="{AE2693B4-D19F-45C3-8319-109A1F0E20D3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C6D42EFD-30DA-4102-9F25-2D02FFDD7ABF}" type="parTrans" cxnId="{6E0B23C8-0BD8-41D4-B67C-76840E02D5F0}">
      <dgm:prSet/>
      <dgm:spPr/>
      <dgm:t>
        <a:bodyPr/>
        <a:lstStyle/>
        <a:p>
          <a:endParaRPr lang="de-DE"/>
        </a:p>
      </dgm:t>
    </dgm:pt>
    <dgm:pt modelId="{6101A9D7-5740-49D8-B227-92E507952E84}" type="sibTrans" cxnId="{6E0B23C8-0BD8-41D4-B67C-76840E02D5F0}">
      <dgm:prSet/>
      <dgm:spPr/>
      <dgm:t>
        <a:bodyPr/>
        <a:lstStyle/>
        <a:p>
          <a:endParaRPr lang="de-DE"/>
        </a:p>
      </dgm:t>
    </dgm:pt>
    <dgm:pt modelId="{B9D0D524-315D-434B-AB36-4E825E12ADA0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B89124A2-8145-414A-96FD-10D4C7D21393}" type="parTrans" cxnId="{4588BAA9-1505-4242-8583-BFC3D46F591C}">
      <dgm:prSet/>
      <dgm:spPr/>
      <dgm:t>
        <a:bodyPr/>
        <a:lstStyle/>
        <a:p>
          <a:endParaRPr lang="de-DE"/>
        </a:p>
      </dgm:t>
    </dgm:pt>
    <dgm:pt modelId="{31666DB5-E8C4-476F-90AF-CB701A946292}" type="sibTrans" cxnId="{4588BAA9-1505-4242-8583-BFC3D46F591C}">
      <dgm:prSet/>
      <dgm:spPr/>
      <dgm:t>
        <a:bodyPr/>
        <a:lstStyle/>
        <a:p>
          <a:endParaRPr lang="de-DE"/>
        </a:p>
      </dgm:t>
    </dgm:pt>
    <dgm:pt modelId="{4E3E1145-3AEF-447B-A887-0A6D60CB176F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278DE80E-F2C6-4F46-AF35-F6298595A083}" type="parTrans" cxnId="{C81C7E8A-1F15-4BBC-9A25-793E0DDCB039}">
      <dgm:prSet/>
      <dgm:spPr/>
      <dgm:t>
        <a:bodyPr/>
        <a:lstStyle/>
        <a:p>
          <a:endParaRPr lang="de-DE"/>
        </a:p>
      </dgm:t>
    </dgm:pt>
    <dgm:pt modelId="{E95C9D78-4153-4BF9-818C-24660E887F16}" type="sibTrans" cxnId="{C81C7E8A-1F15-4BBC-9A25-793E0DDCB039}">
      <dgm:prSet/>
      <dgm:spPr/>
      <dgm:t>
        <a:bodyPr/>
        <a:lstStyle/>
        <a:p>
          <a:endParaRPr lang="de-DE"/>
        </a:p>
      </dgm:t>
    </dgm:pt>
    <dgm:pt modelId="{A55AAB7C-18AC-4C67-8533-79CCA2EFB75B}" type="pres">
      <dgm:prSet presAssocID="{2D16E201-F73F-48A9-9D65-45C773D21587}" presName="Name0" presStyleCnt="0">
        <dgm:presLayoutVars>
          <dgm:dir/>
          <dgm:animLvl val="lvl"/>
          <dgm:resizeHandles val="exact"/>
        </dgm:presLayoutVars>
      </dgm:prSet>
      <dgm:spPr/>
    </dgm:pt>
    <dgm:pt modelId="{A0B09D95-1B7E-456C-83D9-FD89FBEDF4D1}" type="pres">
      <dgm:prSet presAssocID="{64C6266C-804D-4AE3-8D0E-8C2919FADDE5}" presName="composite" presStyleCnt="0"/>
      <dgm:spPr/>
    </dgm:pt>
    <dgm:pt modelId="{9AA6BF38-A6EF-4CFE-A78B-72EC020250C5}" type="pres">
      <dgm:prSet presAssocID="{64C6266C-804D-4AE3-8D0E-8C2919FADDE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9237CD4-4643-4D1A-95FC-45A80CDEBA68}" type="pres">
      <dgm:prSet presAssocID="{64C6266C-804D-4AE3-8D0E-8C2919FADDE5}" presName="desTx" presStyleLbl="alignAccFollowNode1" presStyleIdx="0" presStyleCnt="2">
        <dgm:presLayoutVars>
          <dgm:bulletEnabled val="1"/>
        </dgm:presLayoutVars>
      </dgm:prSet>
      <dgm:spPr/>
    </dgm:pt>
    <dgm:pt modelId="{2C10599B-1551-450E-9002-880CD09E4106}" type="pres">
      <dgm:prSet presAssocID="{2536D4E3-60DF-418B-8414-87D8E4CF1100}" presName="space" presStyleCnt="0"/>
      <dgm:spPr/>
    </dgm:pt>
    <dgm:pt modelId="{99A91907-E402-4AA7-85F9-B9A456DD0F82}" type="pres">
      <dgm:prSet presAssocID="{270E3D70-5F87-4651-927D-A59195CF2349}" presName="composite" presStyleCnt="0"/>
      <dgm:spPr/>
    </dgm:pt>
    <dgm:pt modelId="{CEF3E835-67C4-4190-8A04-36AEE3367015}" type="pres">
      <dgm:prSet presAssocID="{270E3D70-5F87-4651-927D-A59195CF234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F332255-BB19-4F7D-A7E1-7F64D0A55515}" type="pres">
      <dgm:prSet presAssocID="{270E3D70-5F87-4651-927D-A59195CF234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9F7DD22-FBC2-4F10-A384-84C2E4FE2E63}" srcId="{64C6266C-804D-4AE3-8D0E-8C2919FADDE5}" destId="{8F60DA08-425A-44DC-9D9B-2D93C63EBCE8}" srcOrd="1" destOrd="0" parTransId="{B78CBC22-18A4-4F28-B406-33ABA3EF2452}" sibTransId="{B2FBD6DC-EB9F-482A-8210-9DFBCFD70455}"/>
    <dgm:cxn modelId="{4588BAA9-1505-4242-8583-BFC3D46F591C}" srcId="{270E3D70-5F87-4651-927D-A59195CF2349}" destId="{B9D0D524-315D-434B-AB36-4E825E12ADA0}" srcOrd="1" destOrd="0" parTransId="{B89124A2-8145-414A-96FD-10D4C7D21393}" sibTransId="{31666DB5-E8C4-476F-90AF-CB701A946292}"/>
    <dgm:cxn modelId="{5575585E-E585-44AE-BC84-2FDB6F0AED5E}" type="presOf" srcId="{270E3D70-5F87-4651-927D-A59195CF2349}" destId="{CEF3E835-67C4-4190-8A04-36AEE3367015}" srcOrd="0" destOrd="0" presId="urn:microsoft.com/office/officeart/2005/8/layout/hList1"/>
    <dgm:cxn modelId="{72D3CD8E-2D20-4D85-9933-0B0C72E13020}" srcId="{64C6266C-804D-4AE3-8D0E-8C2919FADDE5}" destId="{0AD67D61-84D3-47D8-B228-457107010749}" srcOrd="2" destOrd="0" parTransId="{A6859FF8-9DFF-49D9-B4AE-2B166A7D2B3B}" sibTransId="{1FCD1A1C-3CA9-4A51-947D-90D12CC14A98}"/>
    <dgm:cxn modelId="{82766DEE-4157-4D23-A74A-0B962F76D63F}" srcId="{64C6266C-804D-4AE3-8D0E-8C2919FADDE5}" destId="{342AC013-ABFB-4594-9A0C-0A05D1E71C61}" srcOrd="0" destOrd="0" parTransId="{4C3914C8-7C46-43DA-8B96-5F27918E6A84}" sibTransId="{3604C689-B53E-40BF-B431-4EDBE7D94190}"/>
    <dgm:cxn modelId="{F923B5F9-427D-4CA8-A594-CFA1D97D5296}" type="presOf" srcId="{B9D0D524-315D-434B-AB36-4E825E12ADA0}" destId="{4F332255-BB19-4F7D-A7E1-7F64D0A55515}" srcOrd="0" destOrd="1" presId="urn:microsoft.com/office/officeart/2005/8/layout/hList1"/>
    <dgm:cxn modelId="{7F5DF1C1-0CB7-4D22-9F2B-CB106C2F3254}" type="presOf" srcId="{4E3E1145-3AEF-447B-A887-0A6D60CB176F}" destId="{4F332255-BB19-4F7D-A7E1-7F64D0A55515}" srcOrd="0" destOrd="2" presId="urn:microsoft.com/office/officeart/2005/8/layout/hList1"/>
    <dgm:cxn modelId="{A0AD11CF-1FD4-4740-B84E-7AF37DE2FA5E}" srcId="{2D16E201-F73F-48A9-9D65-45C773D21587}" destId="{64C6266C-804D-4AE3-8D0E-8C2919FADDE5}" srcOrd="0" destOrd="0" parTransId="{D0742B12-3BEF-4B93-86EC-54AF338370C2}" sibTransId="{2536D4E3-60DF-418B-8414-87D8E4CF1100}"/>
    <dgm:cxn modelId="{99BB9CC9-2795-4958-8527-56B78DA2EE44}" type="presOf" srcId="{64C6266C-804D-4AE3-8D0E-8C2919FADDE5}" destId="{9AA6BF38-A6EF-4CFE-A78B-72EC020250C5}" srcOrd="0" destOrd="0" presId="urn:microsoft.com/office/officeart/2005/8/layout/hList1"/>
    <dgm:cxn modelId="{937325D2-7292-41B0-82F0-C44141E5CE0B}" srcId="{2D16E201-F73F-48A9-9D65-45C773D21587}" destId="{270E3D70-5F87-4651-927D-A59195CF2349}" srcOrd="1" destOrd="0" parTransId="{DFC0870D-A9D1-4F50-A433-7564C2B3A831}" sibTransId="{B733E8E4-EF23-411B-8BDC-1447BFBFA6B5}"/>
    <dgm:cxn modelId="{88F5CBEC-1A96-4095-A43E-9EA8D88615E7}" type="presOf" srcId="{8F60DA08-425A-44DC-9D9B-2D93C63EBCE8}" destId="{39237CD4-4643-4D1A-95FC-45A80CDEBA68}" srcOrd="0" destOrd="1" presId="urn:microsoft.com/office/officeart/2005/8/layout/hList1"/>
    <dgm:cxn modelId="{6E0B23C8-0BD8-41D4-B67C-76840E02D5F0}" srcId="{270E3D70-5F87-4651-927D-A59195CF2349}" destId="{AE2693B4-D19F-45C3-8319-109A1F0E20D3}" srcOrd="0" destOrd="0" parTransId="{C6D42EFD-30DA-4102-9F25-2D02FFDD7ABF}" sibTransId="{6101A9D7-5740-49D8-B227-92E507952E84}"/>
    <dgm:cxn modelId="{897E99C5-DECE-4F3B-97DD-85DCDCE6265B}" type="presOf" srcId="{342AC013-ABFB-4594-9A0C-0A05D1E71C61}" destId="{39237CD4-4643-4D1A-95FC-45A80CDEBA68}" srcOrd="0" destOrd="0" presId="urn:microsoft.com/office/officeart/2005/8/layout/hList1"/>
    <dgm:cxn modelId="{C81C7E8A-1F15-4BBC-9A25-793E0DDCB039}" srcId="{270E3D70-5F87-4651-927D-A59195CF2349}" destId="{4E3E1145-3AEF-447B-A887-0A6D60CB176F}" srcOrd="2" destOrd="0" parTransId="{278DE80E-F2C6-4F46-AF35-F6298595A083}" sibTransId="{E95C9D78-4153-4BF9-818C-24660E887F16}"/>
    <dgm:cxn modelId="{91C1AEFC-D3FE-49A3-B3C8-E5267CF1E5D8}" type="presOf" srcId="{AE2693B4-D19F-45C3-8319-109A1F0E20D3}" destId="{4F332255-BB19-4F7D-A7E1-7F64D0A55515}" srcOrd="0" destOrd="0" presId="urn:microsoft.com/office/officeart/2005/8/layout/hList1"/>
    <dgm:cxn modelId="{E31DFAA9-0A7B-4157-B118-9BAE37F2DF4B}" type="presOf" srcId="{0AD67D61-84D3-47D8-B228-457107010749}" destId="{39237CD4-4643-4D1A-95FC-45A80CDEBA68}" srcOrd="0" destOrd="2" presId="urn:microsoft.com/office/officeart/2005/8/layout/hList1"/>
    <dgm:cxn modelId="{6600EF02-DC81-47FF-B5AC-C0258C7AF8AD}" type="presOf" srcId="{2D16E201-F73F-48A9-9D65-45C773D21587}" destId="{A55AAB7C-18AC-4C67-8533-79CCA2EFB75B}" srcOrd="0" destOrd="0" presId="urn:microsoft.com/office/officeart/2005/8/layout/hList1"/>
    <dgm:cxn modelId="{41AF8AC9-F0D8-4487-AE73-D8D0FC686078}" type="presParOf" srcId="{A55AAB7C-18AC-4C67-8533-79CCA2EFB75B}" destId="{A0B09D95-1B7E-456C-83D9-FD89FBEDF4D1}" srcOrd="0" destOrd="0" presId="urn:microsoft.com/office/officeart/2005/8/layout/hList1"/>
    <dgm:cxn modelId="{58BFBF08-C6CB-4D9A-AC36-BF8653DCB3D1}" type="presParOf" srcId="{A0B09D95-1B7E-456C-83D9-FD89FBEDF4D1}" destId="{9AA6BF38-A6EF-4CFE-A78B-72EC020250C5}" srcOrd="0" destOrd="0" presId="urn:microsoft.com/office/officeart/2005/8/layout/hList1"/>
    <dgm:cxn modelId="{422F3A36-3A51-471A-9C63-D349B5A4411B}" type="presParOf" srcId="{A0B09D95-1B7E-456C-83D9-FD89FBEDF4D1}" destId="{39237CD4-4643-4D1A-95FC-45A80CDEBA68}" srcOrd="1" destOrd="0" presId="urn:microsoft.com/office/officeart/2005/8/layout/hList1"/>
    <dgm:cxn modelId="{B3F28F36-0C2D-49F2-98BE-B708509A26BF}" type="presParOf" srcId="{A55AAB7C-18AC-4C67-8533-79CCA2EFB75B}" destId="{2C10599B-1551-450E-9002-880CD09E4106}" srcOrd="1" destOrd="0" presId="urn:microsoft.com/office/officeart/2005/8/layout/hList1"/>
    <dgm:cxn modelId="{3E472811-53AB-4D0F-8021-809ACC242165}" type="presParOf" srcId="{A55AAB7C-18AC-4C67-8533-79CCA2EFB75B}" destId="{99A91907-E402-4AA7-85F9-B9A456DD0F82}" srcOrd="2" destOrd="0" presId="urn:microsoft.com/office/officeart/2005/8/layout/hList1"/>
    <dgm:cxn modelId="{B3EDBAA6-CFF8-4567-ABEE-81392F1F70B2}" type="presParOf" srcId="{99A91907-E402-4AA7-85F9-B9A456DD0F82}" destId="{CEF3E835-67C4-4190-8A04-36AEE3367015}" srcOrd="0" destOrd="0" presId="urn:microsoft.com/office/officeart/2005/8/layout/hList1"/>
    <dgm:cxn modelId="{EB0C3C9E-05CF-4A21-A328-A769FD2C4724}" type="presParOf" srcId="{99A91907-E402-4AA7-85F9-B9A456DD0F82}" destId="{4F332255-BB19-4F7D-A7E1-7F64D0A5551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A6D65B-B265-404F-BBE3-E809A35E787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B9459F6-C140-4192-8ED5-2214F36F36D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569E53B9-B97B-4E8F-80A1-E203CF59DE77}" type="parTrans" cxnId="{7043DAC7-B2A6-43FA-BCF0-FA2E324CDB72}">
      <dgm:prSet/>
      <dgm:spPr/>
      <dgm:t>
        <a:bodyPr/>
        <a:lstStyle/>
        <a:p>
          <a:endParaRPr lang="de-DE"/>
        </a:p>
      </dgm:t>
    </dgm:pt>
    <dgm:pt modelId="{88E647D3-B4F2-415F-8213-5D2987A4A3A4}" type="sibTrans" cxnId="{7043DAC7-B2A6-43FA-BCF0-FA2E324CDB72}">
      <dgm:prSet/>
      <dgm:spPr/>
      <dgm:t>
        <a:bodyPr/>
        <a:lstStyle/>
        <a:p>
          <a:endParaRPr lang="de-DE"/>
        </a:p>
      </dgm:t>
    </dgm:pt>
    <dgm:pt modelId="{7E2D0BDE-40D3-4D97-9A63-6DF58FA9014C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6FB6B93E-8421-41DD-8646-ED416DA61486}" type="parTrans" cxnId="{E42F72CB-0C4D-43A5-9146-C4AC98E95222}">
      <dgm:prSet/>
      <dgm:spPr/>
      <dgm:t>
        <a:bodyPr/>
        <a:lstStyle/>
        <a:p>
          <a:endParaRPr lang="de-DE"/>
        </a:p>
      </dgm:t>
    </dgm:pt>
    <dgm:pt modelId="{11214441-505A-47F8-B90C-638FCE7F574B}" type="sibTrans" cxnId="{E42F72CB-0C4D-43A5-9146-C4AC98E95222}">
      <dgm:prSet/>
      <dgm:spPr/>
      <dgm:t>
        <a:bodyPr/>
        <a:lstStyle/>
        <a:p>
          <a:endParaRPr lang="de-DE"/>
        </a:p>
      </dgm:t>
    </dgm:pt>
    <dgm:pt modelId="{11EF628A-5162-4510-807E-D32CA23F35D7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B22B17B5-5E33-45C4-8B46-804F48A06061}" type="parTrans" cxnId="{BBCE2DED-63AA-44D7-949A-7F4431302166}">
      <dgm:prSet/>
      <dgm:spPr/>
      <dgm:t>
        <a:bodyPr/>
        <a:lstStyle/>
        <a:p>
          <a:endParaRPr lang="de-DE"/>
        </a:p>
      </dgm:t>
    </dgm:pt>
    <dgm:pt modelId="{7D7E96B8-2975-44E1-8EF9-27ECD9D59780}" type="sibTrans" cxnId="{BBCE2DED-63AA-44D7-949A-7F4431302166}">
      <dgm:prSet/>
      <dgm:spPr/>
      <dgm:t>
        <a:bodyPr/>
        <a:lstStyle/>
        <a:p>
          <a:endParaRPr lang="de-DE"/>
        </a:p>
      </dgm:t>
    </dgm:pt>
    <dgm:pt modelId="{B5EAFCA2-C4A1-4904-87C5-FFDE6B218EAB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80D38356-8811-462F-97A0-47506F8A4857}" type="parTrans" cxnId="{6CDE6A38-5427-4039-B656-C1B8A4F54E27}">
      <dgm:prSet/>
      <dgm:spPr/>
      <dgm:t>
        <a:bodyPr/>
        <a:lstStyle/>
        <a:p>
          <a:endParaRPr lang="de-DE"/>
        </a:p>
      </dgm:t>
    </dgm:pt>
    <dgm:pt modelId="{1F4853A7-677F-4EDC-AFA8-991752D5F7CA}" type="sibTrans" cxnId="{6CDE6A38-5427-4039-B656-C1B8A4F54E27}">
      <dgm:prSet/>
      <dgm:spPr/>
      <dgm:t>
        <a:bodyPr/>
        <a:lstStyle/>
        <a:p>
          <a:endParaRPr lang="de-DE"/>
        </a:p>
      </dgm:t>
    </dgm:pt>
    <dgm:pt modelId="{4F5452C6-94AD-4CA6-88A9-579016515D9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798D2EEC-4C99-43AA-BE6A-13EBA8E7CAC8}" type="parTrans" cxnId="{2EE50544-297C-413D-81E9-55FFCD21B459}">
      <dgm:prSet/>
      <dgm:spPr/>
      <dgm:t>
        <a:bodyPr/>
        <a:lstStyle/>
        <a:p>
          <a:endParaRPr lang="de-DE"/>
        </a:p>
      </dgm:t>
    </dgm:pt>
    <dgm:pt modelId="{1B8F5395-7AE2-4AB4-81B7-0A9DAE477311}" type="sibTrans" cxnId="{2EE50544-297C-413D-81E9-55FFCD21B459}">
      <dgm:prSet/>
      <dgm:spPr/>
      <dgm:t>
        <a:bodyPr/>
        <a:lstStyle/>
        <a:p>
          <a:endParaRPr lang="de-DE"/>
        </a:p>
      </dgm:t>
    </dgm:pt>
    <dgm:pt modelId="{2A43C3B0-DEF1-42DF-90F5-E5AE9553B562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98E3DEC4-DAA2-4897-B4DB-B93720BE7A29}" type="parTrans" cxnId="{FA7CDC43-6654-40E0-A10F-56CA1949C5B1}">
      <dgm:prSet/>
      <dgm:spPr/>
      <dgm:t>
        <a:bodyPr/>
        <a:lstStyle/>
        <a:p>
          <a:endParaRPr lang="de-DE"/>
        </a:p>
      </dgm:t>
    </dgm:pt>
    <dgm:pt modelId="{6ED33F38-0680-47A4-8DA6-6D49C34C265C}" type="sibTrans" cxnId="{FA7CDC43-6654-40E0-A10F-56CA1949C5B1}">
      <dgm:prSet/>
      <dgm:spPr/>
      <dgm:t>
        <a:bodyPr/>
        <a:lstStyle/>
        <a:p>
          <a:endParaRPr lang="de-DE"/>
        </a:p>
      </dgm:t>
    </dgm:pt>
    <dgm:pt modelId="{90F554EE-3384-411B-9FF5-DD3F890E3CC9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0EA9D5C9-4D2D-4EDF-A166-C6903A463E4E}" type="parTrans" cxnId="{6D4A42D7-05DB-420A-84C1-AA3E2DD1F2BF}">
      <dgm:prSet/>
      <dgm:spPr/>
      <dgm:t>
        <a:bodyPr/>
        <a:lstStyle/>
        <a:p>
          <a:endParaRPr lang="de-DE"/>
        </a:p>
      </dgm:t>
    </dgm:pt>
    <dgm:pt modelId="{3BBAADDA-F11B-41EA-95EB-971BD31AA8C1}" type="sibTrans" cxnId="{6D4A42D7-05DB-420A-84C1-AA3E2DD1F2BF}">
      <dgm:prSet/>
      <dgm:spPr/>
      <dgm:t>
        <a:bodyPr/>
        <a:lstStyle/>
        <a:p>
          <a:endParaRPr lang="de-DE"/>
        </a:p>
      </dgm:t>
    </dgm:pt>
    <dgm:pt modelId="{7460B0EC-19F2-438B-B964-4863DCCD65F7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403585D6-028F-4ACF-945D-9C44270A012E}" type="parTrans" cxnId="{CE6FA714-6084-44EA-B3DD-445A33A0FC76}">
      <dgm:prSet/>
      <dgm:spPr/>
      <dgm:t>
        <a:bodyPr/>
        <a:lstStyle/>
        <a:p>
          <a:endParaRPr lang="de-DE"/>
        </a:p>
      </dgm:t>
    </dgm:pt>
    <dgm:pt modelId="{33EF2648-8359-4C75-BA92-5B4FCB69DB30}" type="sibTrans" cxnId="{CE6FA714-6084-44EA-B3DD-445A33A0FC76}">
      <dgm:prSet/>
      <dgm:spPr/>
      <dgm:t>
        <a:bodyPr/>
        <a:lstStyle/>
        <a:p>
          <a:endParaRPr lang="de-DE"/>
        </a:p>
      </dgm:t>
    </dgm:pt>
    <dgm:pt modelId="{A0A56151-EBE3-4980-8A4F-7A665E3E72F4}" type="pres">
      <dgm:prSet presAssocID="{64A6D65B-B265-404F-BBE3-E809A35E787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31023D0-B596-433B-99C0-84469689C9D3}" type="pres">
      <dgm:prSet presAssocID="{BB9459F6-C140-4192-8ED5-2214F36F36D6}" presName="horFlow" presStyleCnt="0"/>
      <dgm:spPr/>
    </dgm:pt>
    <dgm:pt modelId="{0458F243-B7B7-4DC0-85D8-A1DFB7070206}" type="pres">
      <dgm:prSet presAssocID="{BB9459F6-C140-4192-8ED5-2214F36F36D6}" presName="bigChev" presStyleLbl="node1" presStyleIdx="0" presStyleCnt="2"/>
      <dgm:spPr/>
    </dgm:pt>
    <dgm:pt modelId="{DE03CB86-2852-465E-AF63-3832C7ADFC7F}" type="pres">
      <dgm:prSet presAssocID="{6FB6B93E-8421-41DD-8646-ED416DA61486}" presName="parTrans" presStyleCnt="0"/>
      <dgm:spPr/>
    </dgm:pt>
    <dgm:pt modelId="{DB5C79F3-B325-47B0-8F1E-6F5329782832}" type="pres">
      <dgm:prSet presAssocID="{7E2D0BDE-40D3-4D97-9A63-6DF58FA9014C}" presName="node" presStyleLbl="alignAccFollowNode1" presStyleIdx="0" presStyleCnt="6">
        <dgm:presLayoutVars>
          <dgm:bulletEnabled val="1"/>
        </dgm:presLayoutVars>
      </dgm:prSet>
      <dgm:spPr/>
    </dgm:pt>
    <dgm:pt modelId="{48D0521F-63C3-4A5A-BC11-A52A71A5A732}" type="pres">
      <dgm:prSet presAssocID="{11214441-505A-47F8-B90C-638FCE7F574B}" presName="sibTrans" presStyleCnt="0"/>
      <dgm:spPr/>
    </dgm:pt>
    <dgm:pt modelId="{A47CA8CC-870E-4793-B74A-E25E5F82485B}" type="pres">
      <dgm:prSet presAssocID="{11EF628A-5162-4510-807E-D32CA23F35D7}" presName="node" presStyleLbl="alignAccFollowNode1" presStyleIdx="1" presStyleCnt="6">
        <dgm:presLayoutVars>
          <dgm:bulletEnabled val="1"/>
        </dgm:presLayoutVars>
      </dgm:prSet>
      <dgm:spPr/>
    </dgm:pt>
    <dgm:pt modelId="{61275486-7F94-411F-96B4-1A2C96482204}" type="pres">
      <dgm:prSet presAssocID="{7D7E96B8-2975-44E1-8EF9-27ECD9D59780}" presName="sibTrans" presStyleCnt="0"/>
      <dgm:spPr/>
    </dgm:pt>
    <dgm:pt modelId="{80FD0E55-8F75-4543-8618-4257D21B44AF}" type="pres">
      <dgm:prSet presAssocID="{B5EAFCA2-C4A1-4904-87C5-FFDE6B218EAB}" presName="node" presStyleLbl="alignAccFollowNode1" presStyleIdx="2" presStyleCnt="6">
        <dgm:presLayoutVars>
          <dgm:bulletEnabled val="1"/>
        </dgm:presLayoutVars>
      </dgm:prSet>
      <dgm:spPr/>
    </dgm:pt>
    <dgm:pt modelId="{38A84D52-D8C9-41D1-97EF-819434AC9F0F}" type="pres">
      <dgm:prSet presAssocID="{BB9459F6-C140-4192-8ED5-2214F36F36D6}" presName="vSp" presStyleCnt="0"/>
      <dgm:spPr/>
    </dgm:pt>
    <dgm:pt modelId="{83833DD7-9092-4BCA-B757-E6A66456353E}" type="pres">
      <dgm:prSet presAssocID="{4F5452C6-94AD-4CA6-88A9-579016515D92}" presName="horFlow" presStyleCnt="0"/>
      <dgm:spPr/>
    </dgm:pt>
    <dgm:pt modelId="{B90749DC-7A4C-4861-96DF-9E67321511A3}" type="pres">
      <dgm:prSet presAssocID="{4F5452C6-94AD-4CA6-88A9-579016515D92}" presName="bigChev" presStyleLbl="node1" presStyleIdx="1" presStyleCnt="2"/>
      <dgm:spPr/>
    </dgm:pt>
    <dgm:pt modelId="{6C1DBA36-8BE3-433A-877A-6993DA7170E9}" type="pres">
      <dgm:prSet presAssocID="{98E3DEC4-DAA2-4897-B4DB-B93720BE7A29}" presName="parTrans" presStyleCnt="0"/>
      <dgm:spPr/>
    </dgm:pt>
    <dgm:pt modelId="{79E69A44-2EE0-4801-9F0E-6D7877DA5D35}" type="pres">
      <dgm:prSet presAssocID="{2A43C3B0-DEF1-42DF-90F5-E5AE9553B562}" presName="node" presStyleLbl="alignAccFollowNode1" presStyleIdx="3" presStyleCnt="6">
        <dgm:presLayoutVars>
          <dgm:bulletEnabled val="1"/>
        </dgm:presLayoutVars>
      </dgm:prSet>
      <dgm:spPr/>
    </dgm:pt>
    <dgm:pt modelId="{CD84C8E5-8305-4811-BCC0-08C91CBEDF1E}" type="pres">
      <dgm:prSet presAssocID="{6ED33F38-0680-47A4-8DA6-6D49C34C265C}" presName="sibTrans" presStyleCnt="0"/>
      <dgm:spPr/>
    </dgm:pt>
    <dgm:pt modelId="{BA1FD3B5-13CA-4A17-BAFB-3578103FDE4E}" type="pres">
      <dgm:prSet presAssocID="{90F554EE-3384-411B-9FF5-DD3F890E3CC9}" presName="node" presStyleLbl="alignAccFollowNode1" presStyleIdx="4" presStyleCnt="6">
        <dgm:presLayoutVars>
          <dgm:bulletEnabled val="1"/>
        </dgm:presLayoutVars>
      </dgm:prSet>
      <dgm:spPr/>
    </dgm:pt>
    <dgm:pt modelId="{2F07CF26-97BB-4358-93E0-BBF8A2C3839E}" type="pres">
      <dgm:prSet presAssocID="{3BBAADDA-F11B-41EA-95EB-971BD31AA8C1}" presName="sibTrans" presStyleCnt="0"/>
      <dgm:spPr/>
    </dgm:pt>
    <dgm:pt modelId="{371B69B3-EE92-4552-A263-7DEF4FAC0DE9}" type="pres">
      <dgm:prSet presAssocID="{7460B0EC-19F2-438B-B964-4863DCCD65F7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2EE50544-297C-413D-81E9-55FFCD21B459}" srcId="{64A6D65B-B265-404F-BBE3-E809A35E787A}" destId="{4F5452C6-94AD-4CA6-88A9-579016515D92}" srcOrd="1" destOrd="0" parTransId="{798D2EEC-4C99-43AA-BE6A-13EBA8E7CAC8}" sibTransId="{1B8F5395-7AE2-4AB4-81B7-0A9DAE477311}"/>
    <dgm:cxn modelId="{0F259566-2C8C-4128-ADEA-86F759A0689B}" type="presOf" srcId="{11EF628A-5162-4510-807E-D32CA23F35D7}" destId="{A47CA8CC-870E-4793-B74A-E25E5F82485B}" srcOrd="0" destOrd="0" presId="urn:microsoft.com/office/officeart/2005/8/layout/lProcess3"/>
    <dgm:cxn modelId="{CA63BE67-92A6-4106-8505-E85892236745}" type="presOf" srcId="{4F5452C6-94AD-4CA6-88A9-579016515D92}" destId="{B90749DC-7A4C-4861-96DF-9E67321511A3}" srcOrd="0" destOrd="0" presId="urn:microsoft.com/office/officeart/2005/8/layout/lProcess3"/>
    <dgm:cxn modelId="{8D83C164-2FE4-4C82-B147-924A2589A586}" type="presOf" srcId="{2A43C3B0-DEF1-42DF-90F5-E5AE9553B562}" destId="{79E69A44-2EE0-4801-9F0E-6D7877DA5D35}" srcOrd="0" destOrd="0" presId="urn:microsoft.com/office/officeart/2005/8/layout/lProcess3"/>
    <dgm:cxn modelId="{22D260C5-E738-414F-B9E3-2D90C183D596}" type="presOf" srcId="{B5EAFCA2-C4A1-4904-87C5-FFDE6B218EAB}" destId="{80FD0E55-8F75-4543-8618-4257D21B44AF}" srcOrd="0" destOrd="0" presId="urn:microsoft.com/office/officeart/2005/8/layout/lProcess3"/>
    <dgm:cxn modelId="{FA7CDC43-6654-40E0-A10F-56CA1949C5B1}" srcId="{4F5452C6-94AD-4CA6-88A9-579016515D92}" destId="{2A43C3B0-DEF1-42DF-90F5-E5AE9553B562}" srcOrd="0" destOrd="0" parTransId="{98E3DEC4-DAA2-4897-B4DB-B93720BE7A29}" sibTransId="{6ED33F38-0680-47A4-8DA6-6D49C34C265C}"/>
    <dgm:cxn modelId="{E42F72CB-0C4D-43A5-9146-C4AC98E95222}" srcId="{BB9459F6-C140-4192-8ED5-2214F36F36D6}" destId="{7E2D0BDE-40D3-4D97-9A63-6DF58FA9014C}" srcOrd="0" destOrd="0" parTransId="{6FB6B93E-8421-41DD-8646-ED416DA61486}" sibTransId="{11214441-505A-47F8-B90C-638FCE7F574B}"/>
    <dgm:cxn modelId="{2FBA95A3-913B-4DD1-90EB-1805CB5F2DD0}" type="presOf" srcId="{7E2D0BDE-40D3-4D97-9A63-6DF58FA9014C}" destId="{DB5C79F3-B325-47B0-8F1E-6F5329782832}" srcOrd="0" destOrd="0" presId="urn:microsoft.com/office/officeart/2005/8/layout/lProcess3"/>
    <dgm:cxn modelId="{6D4A42D7-05DB-420A-84C1-AA3E2DD1F2BF}" srcId="{4F5452C6-94AD-4CA6-88A9-579016515D92}" destId="{90F554EE-3384-411B-9FF5-DD3F890E3CC9}" srcOrd="1" destOrd="0" parTransId="{0EA9D5C9-4D2D-4EDF-A166-C6903A463E4E}" sibTransId="{3BBAADDA-F11B-41EA-95EB-971BD31AA8C1}"/>
    <dgm:cxn modelId="{4D9B54BD-F300-4B71-BBE0-26A96334FFC2}" type="presOf" srcId="{90F554EE-3384-411B-9FF5-DD3F890E3CC9}" destId="{BA1FD3B5-13CA-4A17-BAFB-3578103FDE4E}" srcOrd="0" destOrd="0" presId="urn:microsoft.com/office/officeart/2005/8/layout/lProcess3"/>
    <dgm:cxn modelId="{E7742F58-15DE-4449-B683-7F343BBB392F}" type="presOf" srcId="{64A6D65B-B265-404F-BBE3-E809A35E787A}" destId="{A0A56151-EBE3-4980-8A4F-7A665E3E72F4}" srcOrd="0" destOrd="0" presId="urn:microsoft.com/office/officeart/2005/8/layout/lProcess3"/>
    <dgm:cxn modelId="{CE6FA714-6084-44EA-B3DD-445A33A0FC76}" srcId="{4F5452C6-94AD-4CA6-88A9-579016515D92}" destId="{7460B0EC-19F2-438B-B964-4863DCCD65F7}" srcOrd="2" destOrd="0" parTransId="{403585D6-028F-4ACF-945D-9C44270A012E}" sibTransId="{33EF2648-8359-4C75-BA92-5B4FCB69DB30}"/>
    <dgm:cxn modelId="{B3398E66-E836-4C6A-AAD2-B2C40DDBBBE1}" type="presOf" srcId="{BB9459F6-C140-4192-8ED5-2214F36F36D6}" destId="{0458F243-B7B7-4DC0-85D8-A1DFB7070206}" srcOrd="0" destOrd="0" presId="urn:microsoft.com/office/officeart/2005/8/layout/lProcess3"/>
    <dgm:cxn modelId="{BBCE2DED-63AA-44D7-949A-7F4431302166}" srcId="{BB9459F6-C140-4192-8ED5-2214F36F36D6}" destId="{11EF628A-5162-4510-807E-D32CA23F35D7}" srcOrd="1" destOrd="0" parTransId="{B22B17B5-5E33-45C4-8B46-804F48A06061}" sibTransId="{7D7E96B8-2975-44E1-8EF9-27ECD9D59780}"/>
    <dgm:cxn modelId="{A6804683-CD88-4EEE-9768-4042F3E9A71F}" type="presOf" srcId="{7460B0EC-19F2-438B-B964-4863DCCD65F7}" destId="{371B69B3-EE92-4552-A263-7DEF4FAC0DE9}" srcOrd="0" destOrd="0" presId="urn:microsoft.com/office/officeart/2005/8/layout/lProcess3"/>
    <dgm:cxn modelId="{7043DAC7-B2A6-43FA-BCF0-FA2E324CDB72}" srcId="{64A6D65B-B265-404F-BBE3-E809A35E787A}" destId="{BB9459F6-C140-4192-8ED5-2214F36F36D6}" srcOrd="0" destOrd="0" parTransId="{569E53B9-B97B-4E8F-80A1-E203CF59DE77}" sibTransId="{88E647D3-B4F2-415F-8213-5D2987A4A3A4}"/>
    <dgm:cxn modelId="{6CDE6A38-5427-4039-B656-C1B8A4F54E27}" srcId="{BB9459F6-C140-4192-8ED5-2214F36F36D6}" destId="{B5EAFCA2-C4A1-4904-87C5-FFDE6B218EAB}" srcOrd="2" destOrd="0" parTransId="{80D38356-8811-462F-97A0-47506F8A4857}" sibTransId="{1F4853A7-677F-4EDC-AFA8-991752D5F7CA}"/>
    <dgm:cxn modelId="{0746EB3D-0DFC-4B2E-AFE7-E5EFC0AD7C70}" type="presParOf" srcId="{A0A56151-EBE3-4980-8A4F-7A665E3E72F4}" destId="{431023D0-B596-433B-99C0-84469689C9D3}" srcOrd="0" destOrd="0" presId="urn:microsoft.com/office/officeart/2005/8/layout/lProcess3"/>
    <dgm:cxn modelId="{DBC9222C-D02A-4F9D-9F85-1A01F289254F}" type="presParOf" srcId="{431023D0-B596-433B-99C0-84469689C9D3}" destId="{0458F243-B7B7-4DC0-85D8-A1DFB7070206}" srcOrd="0" destOrd="0" presId="urn:microsoft.com/office/officeart/2005/8/layout/lProcess3"/>
    <dgm:cxn modelId="{DD783524-C083-4458-9691-7C5D2FE43027}" type="presParOf" srcId="{431023D0-B596-433B-99C0-84469689C9D3}" destId="{DE03CB86-2852-465E-AF63-3832C7ADFC7F}" srcOrd="1" destOrd="0" presId="urn:microsoft.com/office/officeart/2005/8/layout/lProcess3"/>
    <dgm:cxn modelId="{28789BD6-16FA-43BE-AEA9-BA601D7B04A0}" type="presParOf" srcId="{431023D0-B596-433B-99C0-84469689C9D3}" destId="{DB5C79F3-B325-47B0-8F1E-6F5329782832}" srcOrd="2" destOrd="0" presId="urn:microsoft.com/office/officeart/2005/8/layout/lProcess3"/>
    <dgm:cxn modelId="{AED4C5AB-C4CB-4BC4-BE0F-809ECDBCA732}" type="presParOf" srcId="{431023D0-B596-433B-99C0-84469689C9D3}" destId="{48D0521F-63C3-4A5A-BC11-A52A71A5A732}" srcOrd="3" destOrd="0" presId="urn:microsoft.com/office/officeart/2005/8/layout/lProcess3"/>
    <dgm:cxn modelId="{561F0435-A902-4DBF-86A6-D0607061F6DC}" type="presParOf" srcId="{431023D0-B596-433B-99C0-84469689C9D3}" destId="{A47CA8CC-870E-4793-B74A-E25E5F82485B}" srcOrd="4" destOrd="0" presId="urn:microsoft.com/office/officeart/2005/8/layout/lProcess3"/>
    <dgm:cxn modelId="{3C71B59F-D2FC-4914-ABDD-AFE6F367A8B2}" type="presParOf" srcId="{431023D0-B596-433B-99C0-84469689C9D3}" destId="{61275486-7F94-411F-96B4-1A2C96482204}" srcOrd="5" destOrd="0" presId="urn:microsoft.com/office/officeart/2005/8/layout/lProcess3"/>
    <dgm:cxn modelId="{B82CB820-59F0-4D05-B3E4-95977080327F}" type="presParOf" srcId="{431023D0-B596-433B-99C0-84469689C9D3}" destId="{80FD0E55-8F75-4543-8618-4257D21B44AF}" srcOrd="6" destOrd="0" presId="urn:microsoft.com/office/officeart/2005/8/layout/lProcess3"/>
    <dgm:cxn modelId="{2745F1AD-1AEA-43F5-94A1-B603D236A8F8}" type="presParOf" srcId="{A0A56151-EBE3-4980-8A4F-7A665E3E72F4}" destId="{38A84D52-D8C9-41D1-97EF-819434AC9F0F}" srcOrd="1" destOrd="0" presId="urn:microsoft.com/office/officeart/2005/8/layout/lProcess3"/>
    <dgm:cxn modelId="{BA4B08CA-9A62-4974-9682-E24CC8DB9031}" type="presParOf" srcId="{A0A56151-EBE3-4980-8A4F-7A665E3E72F4}" destId="{83833DD7-9092-4BCA-B757-E6A66456353E}" srcOrd="2" destOrd="0" presId="urn:microsoft.com/office/officeart/2005/8/layout/lProcess3"/>
    <dgm:cxn modelId="{834887EA-46EE-4FC4-844A-5626D6971582}" type="presParOf" srcId="{83833DD7-9092-4BCA-B757-E6A66456353E}" destId="{B90749DC-7A4C-4861-96DF-9E67321511A3}" srcOrd="0" destOrd="0" presId="urn:microsoft.com/office/officeart/2005/8/layout/lProcess3"/>
    <dgm:cxn modelId="{DDF44B77-F09B-43AC-9B85-8A363C955E82}" type="presParOf" srcId="{83833DD7-9092-4BCA-B757-E6A66456353E}" destId="{6C1DBA36-8BE3-433A-877A-6993DA7170E9}" srcOrd="1" destOrd="0" presId="urn:microsoft.com/office/officeart/2005/8/layout/lProcess3"/>
    <dgm:cxn modelId="{2E699041-2DC4-4B4A-BBD9-79B464A1DE7D}" type="presParOf" srcId="{83833DD7-9092-4BCA-B757-E6A66456353E}" destId="{79E69A44-2EE0-4801-9F0E-6D7877DA5D35}" srcOrd="2" destOrd="0" presId="urn:microsoft.com/office/officeart/2005/8/layout/lProcess3"/>
    <dgm:cxn modelId="{078A43D5-6093-448A-B5D9-0D2D8ED3B3FF}" type="presParOf" srcId="{83833DD7-9092-4BCA-B757-E6A66456353E}" destId="{CD84C8E5-8305-4811-BCC0-08C91CBEDF1E}" srcOrd="3" destOrd="0" presId="urn:microsoft.com/office/officeart/2005/8/layout/lProcess3"/>
    <dgm:cxn modelId="{1785762B-5FAF-4E02-A73A-321157CD24E2}" type="presParOf" srcId="{83833DD7-9092-4BCA-B757-E6A66456353E}" destId="{BA1FD3B5-13CA-4A17-BAFB-3578103FDE4E}" srcOrd="4" destOrd="0" presId="urn:microsoft.com/office/officeart/2005/8/layout/lProcess3"/>
    <dgm:cxn modelId="{526309A8-9B74-4219-B99E-611360472B1A}" type="presParOf" srcId="{83833DD7-9092-4BCA-B757-E6A66456353E}" destId="{2F07CF26-97BB-4358-93E0-BBF8A2C3839E}" srcOrd="5" destOrd="0" presId="urn:microsoft.com/office/officeart/2005/8/layout/lProcess3"/>
    <dgm:cxn modelId="{CB9B792C-AFA3-4C9B-85ED-CD0AB4AD6ED7}" type="presParOf" srcId="{83833DD7-9092-4BCA-B757-E6A66456353E}" destId="{371B69B3-EE92-4552-A263-7DEF4FAC0DE9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C8944B-97FD-4826-99A5-49AA3F475F0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796E93E-F187-42D8-AADB-C3EAEF46923C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A für die Punkte 1 bis 3:</a:t>
          </a:r>
          <a:endParaRPr lang="de-DE" dirty="0"/>
        </a:p>
      </dgm:t>
    </dgm:pt>
    <dgm:pt modelId="{C09E1705-205D-426E-93A0-AE5ABCC122D1}" type="parTrans" cxnId="{08A727D6-BE79-4C30-A637-00054E0CB19F}">
      <dgm:prSet/>
      <dgm:spPr/>
      <dgm:t>
        <a:bodyPr/>
        <a:lstStyle/>
        <a:p>
          <a:endParaRPr lang="de-DE"/>
        </a:p>
      </dgm:t>
    </dgm:pt>
    <dgm:pt modelId="{25A31D26-6765-4BC3-BB48-6F8BC928F382}" type="sibTrans" cxnId="{08A727D6-BE79-4C30-A637-00054E0CB19F}">
      <dgm:prSet/>
      <dgm:spPr/>
      <dgm:t>
        <a:bodyPr/>
        <a:lstStyle/>
        <a:p>
          <a:endParaRPr lang="de-DE"/>
        </a:p>
      </dgm:t>
    </dgm:pt>
    <dgm:pt modelId="{10822086-A3F7-45F5-8374-2BF86AA53A1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905A9689-DA20-4BEE-9232-1AF84F583D36}" type="parTrans" cxnId="{168262A5-3202-41C9-981A-120B4425A58F}">
      <dgm:prSet/>
      <dgm:spPr/>
      <dgm:t>
        <a:bodyPr/>
        <a:lstStyle/>
        <a:p>
          <a:endParaRPr lang="de-DE"/>
        </a:p>
      </dgm:t>
    </dgm:pt>
    <dgm:pt modelId="{68A84833-B06B-41E2-B2ED-7A1BD29246D9}" type="sibTrans" cxnId="{168262A5-3202-41C9-981A-120B4425A58F}">
      <dgm:prSet/>
      <dgm:spPr/>
      <dgm:t>
        <a:bodyPr/>
        <a:lstStyle/>
        <a:p>
          <a:endParaRPr lang="de-DE"/>
        </a:p>
      </dgm:t>
    </dgm:pt>
    <dgm:pt modelId="{3F6683EF-49EC-4E45-9934-0476D31137C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10EB29B6-77C5-41FB-A336-914026E69C70}" type="parTrans" cxnId="{9FD03972-9C2C-4F8A-A08F-B339BF2D1FF2}">
      <dgm:prSet/>
      <dgm:spPr/>
      <dgm:t>
        <a:bodyPr/>
        <a:lstStyle/>
        <a:p>
          <a:endParaRPr lang="de-DE"/>
        </a:p>
      </dgm:t>
    </dgm:pt>
    <dgm:pt modelId="{EEFFA30D-233A-412E-87E0-9DEE6EC9E39C}" type="sibTrans" cxnId="{9FD03972-9C2C-4F8A-A08F-B339BF2D1FF2}">
      <dgm:prSet/>
      <dgm:spPr/>
      <dgm:t>
        <a:bodyPr/>
        <a:lstStyle/>
        <a:p>
          <a:endParaRPr lang="de-DE"/>
        </a:p>
      </dgm:t>
    </dgm:pt>
    <dgm:pt modelId="{3ED0E0FC-5246-4A4C-B651-8B662D4C0C2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E221D7B9-466D-44B3-B9DB-4FA9E64C91CB}" type="parTrans" cxnId="{9E0C3373-B50D-48D6-86F1-400BBD72205E}">
      <dgm:prSet/>
      <dgm:spPr/>
      <dgm:t>
        <a:bodyPr/>
        <a:lstStyle/>
        <a:p>
          <a:endParaRPr lang="de-DE"/>
        </a:p>
      </dgm:t>
    </dgm:pt>
    <dgm:pt modelId="{9C190D1E-A396-42C6-B656-0E1771600A8E}" type="sibTrans" cxnId="{9E0C3373-B50D-48D6-86F1-400BBD72205E}">
      <dgm:prSet/>
      <dgm:spPr/>
      <dgm:t>
        <a:bodyPr/>
        <a:lstStyle/>
        <a:p>
          <a:endParaRPr lang="de-DE"/>
        </a:p>
      </dgm:t>
    </dgm:pt>
    <dgm:pt modelId="{34374099-AA5D-46E8-A5E9-849E0A2685F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dirty="0" smtClean="0"/>
            <a:t>Überschrift B für die Punkte 4 bis 5:</a:t>
          </a:r>
          <a:endParaRPr lang="de-DE" dirty="0"/>
        </a:p>
      </dgm:t>
    </dgm:pt>
    <dgm:pt modelId="{5E2DC7D2-574C-45E4-8EEE-3171C997BDA4}" type="parTrans" cxnId="{C7C8B262-5FCF-4044-A4F2-457CDE3C23CE}">
      <dgm:prSet/>
      <dgm:spPr/>
      <dgm:t>
        <a:bodyPr/>
        <a:lstStyle/>
        <a:p>
          <a:endParaRPr lang="de-DE"/>
        </a:p>
      </dgm:t>
    </dgm:pt>
    <dgm:pt modelId="{EE32ADD2-4AB3-4018-934E-8263A323E4C5}" type="sibTrans" cxnId="{C7C8B262-5FCF-4044-A4F2-457CDE3C23CE}">
      <dgm:prSet/>
      <dgm:spPr/>
      <dgm:t>
        <a:bodyPr/>
        <a:lstStyle/>
        <a:p>
          <a:endParaRPr lang="de-DE"/>
        </a:p>
      </dgm:t>
    </dgm:pt>
    <dgm:pt modelId="{9F3F23B0-2CAC-4EB2-A763-9220A7C65B11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42A2E993-77D0-42D5-A61D-1D472FABFE6F}" type="parTrans" cxnId="{470F13E6-86BA-4D51-A2C8-671F02B008B9}">
      <dgm:prSet/>
      <dgm:spPr/>
      <dgm:t>
        <a:bodyPr/>
        <a:lstStyle/>
        <a:p>
          <a:endParaRPr lang="de-DE"/>
        </a:p>
      </dgm:t>
    </dgm:pt>
    <dgm:pt modelId="{29B416BE-AEE3-479A-AA14-49A9AEDEF3BB}" type="sibTrans" cxnId="{470F13E6-86BA-4D51-A2C8-671F02B008B9}">
      <dgm:prSet/>
      <dgm:spPr/>
      <dgm:t>
        <a:bodyPr/>
        <a:lstStyle/>
        <a:p>
          <a:endParaRPr lang="de-DE"/>
        </a:p>
      </dgm:t>
    </dgm:pt>
    <dgm:pt modelId="{18080A6B-0806-4817-B9C9-E30EB671E7F3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C2936827-5C79-4C1E-975E-F1FB0E5779AB}" type="parTrans" cxnId="{583D390B-AB2A-4B6E-9792-16D56DC62B2F}">
      <dgm:prSet/>
      <dgm:spPr/>
      <dgm:t>
        <a:bodyPr/>
        <a:lstStyle/>
        <a:p>
          <a:endParaRPr lang="de-DE"/>
        </a:p>
      </dgm:t>
    </dgm:pt>
    <dgm:pt modelId="{21E78B2A-9ABF-4A42-8259-B93D66627468}" type="sibTrans" cxnId="{583D390B-AB2A-4B6E-9792-16D56DC62B2F}">
      <dgm:prSet/>
      <dgm:spPr/>
      <dgm:t>
        <a:bodyPr/>
        <a:lstStyle/>
        <a:p>
          <a:endParaRPr lang="de-DE"/>
        </a:p>
      </dgm:t>
    </dgm:pt>
    <dgm:pt modelId="{4DFE5015-8B06-4C48-9304-FAFA7DF6EC6E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45372987-CE39-440E-8D6E-3D03A1426C4B}" type="parTrans" cxnId="{6B520FC5-B888-4CAC-8CA8-9E9C084E5D0A}">
      <dgm:prSet/>
      <dgm:spPr/>
      <dgm:t>
        <a:bodyPr/>
        <a:lstStyle/>
        <a:p>
          <a:endParaRPr lang="de-DE"/>
        </a:p>
      </dgm:t>
    </dgm:pt>
    <dgm:pt modelId="{7751050F-7D8D-4BD4-8BF1-43C73F997866}" type="sibTrans" cxnId="{6B520FC5-B888-4CAC-8CA8-9E9C084E5D0A}">
      <dgm:prSet/>
      <dgm:spPr/>
      <dgm:t>
        <a:bodyPr/>
        <a:lstStyle/>
        <a:p>
          <a:endParaRPr lang="de-DE"/>
        </a:p>
      </dgm:t>
    </dgm:pt>
    <dgm:pt modelId="{D016CFEA-41D2-4A56-8834-A85F16E7D1DC}" type="pres">
      <dgm:prSet presAssocID="{98C8944B-97FD-4826-99A5-49AA3F475F0F}" presName="linearFlow" presStyleCnt="0">
        <dgm:presLayoutVars>
          <dgm:dir/>
          <dgm:animLvl val="lvl"/>
          <dgm:resizeHandles val="exact"/>
        </dgm:presLayoutVars>
      </dgm:prSet>
      <dgm:spPr/>
    </dgm:pt>
    <dgm:pt modelId="{DF19204D-8AEA-419A-9442-CFC5BF81FB46}" type="pres">
      <dgm:prSet presAssocID="{9796E93E-F187-42D8-AADB-C3EAEF46923C}" presName="composite" presStyleCnt="0"/>
      <dgm:spPr/>
    </dgm:pt>
    <dgm:pt modelId="{B3A59F37-2783-46E4-9DE5-2373C7FCA85B}" type="pres">
      <dgm:prSet presAssocID="{9796E93E-F187-42D8-AADB-C3EAEF46923C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98431CC1-448A-4C63-B24B-B317CE147BA2}" type="pres">
      <dgm:prSet presAssocID="{9796E93E-F187-42D8-AADB-C3EAEF46923C}" presName="descendantText" presStyleLbl="alignAcc1" presStyleIdx="0" presStyleCnt="2" custLinFactNeighborY="0">
        <dgm:presLayoutVars>
          <dgm:bulletEnabled val="1"/>
        </dgm:presLayoutVars>
      </dgm:prSet>
      <dgm:spPr/>
    </dgm:pt>
    <dgm:pt modelId="{1B6FBECA-5202-4854-98B0-A16C28CC1230}" type="pres">
      <dgm:prSet presAssocID="{25A31D26-6765-4BC3-BB48-6F8BC928F382}" presName="sp" presStyleCnt="0"/>
      <dgm:spPr/>
    </dgm:pt>
    <dgm:pt modelId="{57BDB349-D274-48C6-B6D9-9A9E3D36D981}" type="pres">
      <dgm:prSet presAssocID="{34374099-AA5D-46E8-A5E9-849E0A2685F5}" presName="composite" presStyleCnt="0"/>
      <dgm:spPr/>
    </dgm:pt>
    <dgm:pt modelId="{4B15101A-CE81-4039-8475-A572B45579C1}" type="pres">
      <dgm:prSet presAssocID="{34374099-AA5D-46E8-A5E9-849E0A2685F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C4692293-80EE-4DBA-9985-B075AFCAB19D}" type="pres">
      <dgm:prSet presAssocID="{34374099-AA5D-46E8-A5E9-849E0A2685F5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9E0C3373-B50D-48D6-86F1-400BBD72205E}" srcId="{9796E93E-F187-42D8-AADB-C3EAEF46923C}" destId="{3ED0E0FC-5246-4A4C-B651-8B662D4C0C28}" srcOrd="2" destOrd="0" parTransId="{E221D7B9-466D-44B3-B9DB-4FA9E64C91CB}" sibTransId="{9C190D1E-A396-42C6-B656-0E1771600A8E}"/>
    <dgm:cxn modelId="{2ACB3163-F5B9-49ED-B886-FDE6561D1BC7}" type="presOf" srcId="{10822086-A3F7-45F5-8374-2BF86AA53A19}" destId="{98431CC1-448A-4C63-B24B-B317CE147BA2}" srcOrd="0" destOrd="0" presId="urn:microsoft.com/office/officeart/2005/8/layout/chevron2"/>
    <dgm:cxn modelId="{447D06E9-469B-46BA-B8B4-3809F49BD8A9}" type="presOf" srcId="{34374099-AA5D-46E8-A5E9-849E0A2685F5}" destId="{4B15101A-CE81-4039-8475-A572B45579C1}" srcOrd="0" destOrd="0" presId="urn:microsoft.com/office/officeart/2005/8/layout/chevron2"/>
    <dgm:cxn modelId="{495A5EF7-8F1E-4A1F-A0A1-F37C36A3AD89}" type="presOf" srcId="{9F3F23B0-2CAC-4EB2-A763-9220A7C65B11}" destId="{C4692293-80EE-4DBA-9985-B075AFCAB19D}" srcOrd="0" destOrd="0" presId="urn:microsoft.com/office/officeart/2005/8/layout/chevron2"/>
    <dgm:cxn modelId="{BC098BFA-677C-4982-BB09-2D7A7E81EC98}" type="presOf" srcId="{9796E93E-F187-42D8-AADB-C3EAEF46923C}" destId="{B3A59F37-2783-46E4-9DE5-2373C7FCA85B}" srcOrd="0" destOrd="0" presId="urn:microsoft.com/office/officeart/2005/8/layout/chevron2"/>
    <dgm:cxn modelId="{08A727D6-BE79-4C30-A637-00054E0CB19F}" srcId="{98C8944B-97FD-4826-99A5-49AA3F475F0F}" destId="{9796E93E-F187-42D8-AADB-C3EAEF46923C}" srcOrd="0" destOrd="0" parTransId="{C09E1705-205D-426E-93A0-AE5ABCC122D1}" sibTransId="{25A31D26-6765-4BC3-BB48-6F8BC928F382}"/>
    <dgm:cxn modelId="{168262A5-3202-41C9-981A-120B4425A58F}" srcId="{9796E93E-F187-42D8-AADB-C3EAEF46923C}" destId="{10822086-A3F7-45F5-8374-2BF86AA53A19}" srcOrd="0" destOrd="0" parTransId="{905A9689-DA20-4BEE-9232-1AF84F583D36}" sibTransId="{68A84833-B06B-41E2-B2ED-7A1BD29246D9}"/>
    <dgm:cxn modelId="{C3D303DF-8F25-41EE-9F2F-5E6BDEB39C77}" type="presOf" srcId="{4DFE5015-8B06-4C48-9304-FAFA7DF6EC6E}" destId="{C4692293-80EE-4DBA-9985-B075AFCAB19D}" srcOrd="0" destOrd="2" presId="urn:microsoft.com/office/officeart/2005/8/layout/chevron2"/>
    <dgm:cxn modelId="{526C0755-25B1-4D6D-A0A7-76F8170C708B}" type="presOf" srcId="{18080A6B-0806-4817-B9C9-E30EB671E7F3}" destId="{C4692293-80EE-4DBA-9985-B075AFCAB19D}" srcOrd="0" destOrd="1" presId="urn:microsoft.com/office/officeart/2005/8/layout/chevron2"/>
    <dgm:cxn modelId="{C7C8B262-5FCF-4044-A4F2-457CDE3C23CE}" srcId="{98C8944B-97FD-4826-99A5-49AA3F475F0F}" destId="{34374099-AA5D-46E8-A5E9-849E0A2685F5}" srcOrd="1" destOrd="0" parTransId="{5E2DC7D2-574C-45E4-8EEE-3171C997BDA4}" sibTransId="{EE32ADD2-4AB3-4018-934E-8263A323E4C5}"/>
    <dgm:cxn modelId="{6B520FC5-B888-4CAC-8CA8-9E9C084E5D0A}" srcId="{34374099-AA5D-46E8-A5E9-849E0A2685F5}" destId="{4DFE5015-8B06-4C48-9304-FAFA7DF6EC6E}" srcOrd="2" destOrd="0" parTransId="{45372987-CE39-440E-8D6E-3D03A1426C4B}" sibTransId="{7751050F-7D8D-4BD4-8BF1-43C73F997866}"/>
    <dgm:cxn modelId="{470F13E6-86BA-4D51-A2C8-671F02B008B9}" srcId="{34374099-AA5D-46E8-A5E9-849E0A2685F5}" destId="{9F3F23B0-2CAC-4EB2-A763-9220A7C65B11}" srcOrd="0" destOrd="0" parTransId="{42A2E993-77D0-42D5-A61D-1D472FABFE6F}" sibTransId="{29B416BE-AEE3-479A-AA14-49A9AEDEF3BB}"/>
    <dgm:cxn modelId="{43171E3B-BD60-466D-AF51-6096D6EBDDA3}" type="presOf" srcId="{3F6683EF-49EC-4E45-9934-0476D31137CD}" destId="{98431CC1-448A-4C63-B24B-B317CE147BA2}" srcOrd="0" destOrd="1" presId="urn:microsoft.com/office/officeart/2005/8/layout/chevron2"/>
    <dgm:cxn modelId="{E67B81D9-5A12-4716-9491-DD942079613D}" type="presOf" srcId="{3ED0E0FC-5246-4A4C-B651-8B662D4C0C28}" destId="{98431CC1-448A-4C63-B24B-B317CE147BA2}" srcOrd="0" destOrd="2" presId="urn:microsoft.com/office/officeart/2005/8/layout/chevron2"/>
    <dgm:cxn modelId="{9FD03972-9C2C-4F8A-A08F-B339BF2D1FF2}" srcId="{9796E93E-F187-42D8-AADB-C3EAEF46923C}" destId="{3F6683EF-49EC-4E45-9934-0476D31137CD}" srcOrd="1" destOrd="0" parTransId="{10EB29B6-77C5-41FB-A336-914026E69C70}" sibTransId="{EEFFA30D-233A-412E-87E0-9DEE6EC9E39C}"/>
    <dgm:cxn modelId="{583D390B-AB2A-4B6E-9792-16D56DC62B2F}" srcId="{34374099-AA5D-46E8-A5E9-849E0A2685F5}" destId="{18080A6B-0806-4817-B9C9-E30EB671E7F3}" srcOrd="1" destOrd="0" parTransId="{C2936827-5C79-4C1E-975E-F1FB0E5779AB}" sibTransId="{21E78B2A-9ABF-4A42-8259-B93D66627468}"/>
    <dgm:cxn modelId="{EAA714D0-F55E-45FE-A311-10D2CC485203}" type="presOf" srcId="{98C8944B-97FD-4826-99A5-49AA3F475F0F}" destId="{D016CFEA-41D2-4A56-8834-A85F16E7D1DC}" srcOrd="0" destOrd="0" presId="urn:microsoft.com/office/officeart/2005/8/layout/chevron2"/>
    <dgm:cxn modelId="{68540AC7-FA65-47B0-8E4B-12500CE20ECB}" type="presParOf" srcId="{D016CFEA-41D2-4A56-8834-A85F16E7D1DC}" destId="{DF19204D-8AEA-419A-9442-CFC5BF81FB46}" srcOrd="0" destOrd="0" presId="urn:microsoft.com/office/officeart/2005/8/layout/chevron2"/>
    <dgm:cxn modelId="{A4423C3A-00EA-45D8-BA0D-38ADBE5EE7FA}" type="presParOf" srcId="{DF19204D-8AEA-419A-9442-CFC5BF81FB46}" destId="{B3A59F37-2783-46E4-9DE5-2373C7FCA85B}" srcOrd="0" destOrd="0" presId="urn:microsoft.com/office/officeart/2005/8/layout/chevron2"/>
    <dgm:cxn modelId="{925444AB-D2E5-483D-B33F-6D6929199BBE}" type="presParOf" srcId="{DF19204D-8AEA-419A-9442-CFC5BF81FB46}" destId="{98431CC1-448A-4C63-B24B-B317CE147BA2}" srcOrd="1" destOrd="0" presId="urn:microsoft.com/office/officeart/2005/8/layout/chevron2"/>
    <dgm:cxn modelId="{A29ECF0D-954E-4161-A7EC-DE313A6BBD09}" type="presParOf" srcId="{D016CFEA-41D2-4A56-8834-A85F16E7D1DC}" destId="{1B6FBECA-5202-4854-98B0-A16C28CC1230}" srcOrd="1" destOrd="0" presId="urn:microsoft.com/office/officeart/2005/8/layout/chevron2"/>
    <dgm:cxn modelId="{B0967CF0-6949-44E3-B8F0-F97D2D2E391A}" type="presParOf" srcId="{D016CFEA-41D2-4A56-8834-A85F16E7D1DC}" destId="{57BDB349-D274-48C6-B6D9-9A9E3D36D981}" srcOrd="2" destOrd="0" presId="urn:microsoft.com/office/officeart/2005/8/layout/chevron2"/>
    <dgm:cxn modelId="{C7E5A690-6C3B-4728-8395-64DBE699AD98}" type="presParOf" srcId="{57BDB349-D274-48C6-B6D9-9A9E3D36D981}" destId="{4B15101A-CE81-4039-8475-A572B45579C1}" srcOrd="0" destOrd="0" presId="urn:microsoft.com/office/officeart/2005/8/layout/chevron2"/>
    <dgm:cxn modelId="{AF346DE1-E13B-4CF3-8E72-816A4B5C2960}" type="presParOf" srcId="{57BDB349-D274-48C6-B6D9-9A9E3D36D981}" destId="{C4692293-80EE-4DBA-9985-B075AFCAB1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C1B315-4594-4161-8882-CCB57A8A432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EFE2D09-0BF9-44A4-A754-F4BA09B511ED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600" dirty="0" smtClean="0"/>
            <a:t>Überschrift A für die Punkte 1 bis 3:</a:t>
          </a:r>
          <a:endParaRPr lang="de-DE" sz="1600" dirty="0"/>
        </a:p>
      </dgm:t>
    </dgm:pt>
    <dgm:pt modelId="{F0B47DC6-C158-4D7C-9CD4-02FB5A01ABC2}" type="parTrans" cxnId="{B29AB380-C759-44D4-87E4-CF9D1A552B81}">
      <dgm:prSet/>
      <dgm:spPr/>
      <dgm:t>
        <a:bodyPr/>
        <a:lstStyle/>
        <a:p>
          <a:endParaRPr lang="de-DE"/>
        </a:p>
      </dgm:t>
    </dgm:pt>
    <dgm:pt modelId="{3EF964F4-7B3D-46C9-BDB3-1D09BE24F063}" type="sibTrans" cxnId="{B29AB380-C759-44D4-87E4-CF9D1A552B81}">
      <dgm:prSet/>
      <dgm:spPr/>
      <dgm:t>
        <a:bodyPr/>
        <a:lstStyle/>
        <a:p>
          <a:endParaRPr lang="de-DE"/>
        </a:p>
      </dgm:t>
    </dgm:pt>
    <dgm:pt modelId="{F07BF240-3129-45C4-A058-53B94ED83CDA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1</a:t>
          </a:r>
          <a:endParaRPr lang="de-DE" sz="1400" dirty="0"/>
        </a:p>
      </dgm:t>
    </dgm:pt>
    <dgm:pt modelId="{318D8F08-BB18-4E63-B957-4CBF49E7F45C}" type="parTrans" cxnId="{55565BB4-7096-420D-BE70-DEC185B8B45B}">
      <dgm:prSet/>
      <dgm:spPr/>
      <dgm:t>
        <a:bodyPr/>
        <a:lstStyle/>
        <a:p>
          <a:endParaRPr lang="de-DE"/>
        </a:p>
      </dgm:t>
    </dgm:pt>
    <dgm:pt modelId="{CBF30A40-8444-4779-A926-0B922017A794}" type="sibTrans" cxnId="{55565BB4-7096-420D-BE70-DEC185B8B45B}">
      <dgm:prSet/>
      <dgm:spPr/>
      <dgm:t>
        <a:bodyPr/>
        <a:lstStyle/>
        <a:p>
          <a:endParaRPr lang="de-DE"/>
        </a:p>
      </dgm:t>
    </dgm:pt>
    <dgm:pt modelId="{8D0FFD7D-26EF-4CDF-9D8E-7F6401B42226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2</a:t>
          </a:r>
          <a:endParaRPr lang="de-DE" sz="1400" dirty="0"/>
        </a:p>
      </dgm:t>
    </dgm:pt>
    <dgm:pt modelId="{9818BCA3-5D66-4075-AB2A-EEF5A64D26D9}" type="parTrans" cxnId="{34E81D20-104A-4BDE-B835-90300F1F8647}">
      <dgm:prSet/>
      <dgm:spPr/>
      <dgm:t>
        <a:bodyPr/>
        <a:lstStyle/>
        <a:p>
          <a:endParaRPr lang="de-DE"/>
        </a:p>
      </dgm:t>
    </dgm:pt>
    <dgm:pt modelId="{DB6D00F6-D54B-4480-9933-AF525202B75E}" type="sibTrans" cxnId="{34E81D20-104A-4BDE-B835-90300F1F8647}">
      <dgm:prSet/>
      <dgm:spPr/>
      <dgm:t>
        <a:bodyPr/>
        <a:lstStyle/>
        <a:p>
          <a:endParaRPr lang="de-DE"/>
        </a:p>
      </dgm:t>
    </dgm:pt>
    <dgm:pt modelId="{B22FDF3F-21DA-47A4-B10B-4816100C5CED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3</a:t>
          </a:r>
          <a:endParaRPr lang="de-DE" sz="1400" dirty="0"/>
        </a:p>
      </dgm:t>
    </dgm:pt>
    <dgm:pt modelId="{3A7E8622-1070-4A1A-B43A-A0027CD3E19D}" type="parTrans" cxnId="{304AB565-FFD6-4527-BDB7-75776F1448B8}">
      <dgm:prSet/>
      <dgm:spPr/>
      <dgm:t>
        <a:bodyPr/>
        <a:lstStyle/>
        <a:p>
          <a:endParaRPr lang="de-DE"/>
        </a:p>
      </dgm:t>
    </dgm:pt>
    <dgm:pt modelId="{AA4A0C47-B8D3-43D3-857E-AACED2B7738B}" type="sibTrans" cxnId="{304AB565-FFD6-4527-BDB7-75776F1448B8}">
      <dgm:prSet/>
      <dgm:spPr/>
      <dgm:t>
        <a:bodyPr/>
        <a:lstStyle/>
        <a:p>
          <a:endParaRPr lang="de-DE"/>
        </a:p>
      </dgm:t>
    </dgm:pt>
    <dgm:pt modelId="{1D7FC5A4-0574-482E-B9DB-D0F08303245B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600" dirty="0" smtClean="0"/>
            <a:t>Überschrift B für die Punkte 4 bis 5:</a:t>
          </a:r>
          <a:endParaRPr lang="de-DE" sz="1600" dirty="0"/>
        </a:p>
      </dgm:t>
    </dgm:pt>
    <dgm:pt modelId="{D13EA089-3CC9-44A4-BB19-398739A49585}" type="parTrans" cxnId="{7606E2DD-3D18-4C51-B43B-746DDCEAC043}">
      <dgm:prSet/>
      <dgm:spPr/>
      <dgm:t>
        <a:bodyPr/>
        <a:lstStyle/>
        <a:p>
          <a:endParaRPr lang="de-DE"/>
        </a:p>
      </dgm:t>
    </dgm:pt>
    <dgm:pt modelId="{D49F4925-320F-43A8-B566-D5B706437320}" type="sibTrans" cxnId="{7606E2DD-3D18-4C51-B43B-746DDCEAC043}">
      <dgm:prSet/>
      <dgm:spPr/>
      <dgm:t>
        <a:bodyPr/>
        <a:lstStyle/>
        <a:p>
          <a:endParaRPr lang="de-DE"/>
        </a:p>
      </dgm:t>
    </dgm:pt>
    <dgm:pt modelId="{9B14C73A-5EF8-4741-8F2A-5B2BDE02DA4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4</a:t>
          </a:r>
          <a:endParaRPr lang="de-DE" sz="1400" dirty="0"/>
        </a:p>
      </dgm:t>
    </dgm:pt>
    <dgm:pt modelId="{985F2859-F168-4953-8ABF-09146A6C1380}" type="parTrans" cxnId="{3A392908-603F-4B2E-A1FF-BF0045027D69}">
      <dgm:prSet/>
      <dgm:spPr/>
      <dgm:t>
        <a:bodyPr/>
        <a:lstStyle/>
        <a:p>
          <a:endParaRPr lang="de-DE"/>
        </a:p>
      </dgm:t>
    </dgm:pt>
    <dgm:pt modelId="{66F3DAC5-914B-49F0-B033-6FEC50FAD605}" type="sibTrans" cxnId="{3A392908-603F-4B2E-A1FF-BF0045027D69}">
      <dgm:prSet/>
      <dgm:spPr/>
      <dgm:t>
        <a:bodyPr/>
        <a:lstStyle/>
        <a:p>
          <a:endParaRPr lang="de-DE"/>
        </a:p>
      </dgm:t>
    </dgm:pt>
    <dgm:pt modelId="{5D578C09-F614-40F8-A414-785281029C92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5</a:t>
          </a:r>
          <a:endParaRPr lang="de-DE" sz="1400" dirty="0"/>
        </a:p>
      </dgm:t>
    </dgm:pt>
    <dgm:pt modelId="{94F1F506-D5E0-40D3-B20F-2204A074CFFC}" type="parTrans" cxnId="{6370F90F-B535-4CE6-BC2F-442E83975127}">
      <dgm:prSet/>
      <dgm:spPr/>
      <dgm:t>
        <a:bodyPr/>
        <a:lstStyle/>
        <a:p>
          <a:endParaRPr lang="de-DE"/>
        </a:p>
      </dgm:t>
    </dgm:pt>
    <dgm:pt modelId="{8018BB38-3AD8-4A7C-A8E3-117D88874547}" type="sibTrans" cxnId="{6370F90F-B535-4CE6-BC2F-442E83975127}">
      <dgm:prSet/>
      <dgm:spPr/>
      <dgm:t>
        <a:bodyPr/>
        <a:lstStyle/>
        <a:p>
          <a:endParaRPr lang="de-DE"/>
        </a:p>
      </dgm:t>
    </dgm:pt>
    <dgm:pt modelId="{155FD0D6-F294-4E2B-8B70-F5362EF1E5C3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z="1400" dirty="0" smtClean="0"/>
            <a:t>Punkt 6</a:t>
          </a:r>
          <a:endParaRPr lang="de-DE" sz="1400" dirty="0"/>
        </a:p>
      </dgm:t>
    </dgm:pt>
    <dgm:pt modelId="{AD449F68-C0C3-4B1C-B554-AB3E85E27A89}" type="parTrans" cxnId="{105227E7-01F3-44C5-AF8A-F44C07D4C11C}">
      <dgm:prSet/>
      <dgm:spPr/>
      <dgm:t>
        <a:bodyPr/>
        <a:lstStyle/>
        <a:p>
          <a:endParaRPr lang="de-DE"/>
        </a:p>
      </dgm:t>
    </dgm:pt>
    <dgm:pt modelId="{13DDC4BB-6CFA-4971-938C-D387353E100E}" type="sibTrans" cxnId="{105227E7-01F3-44C5-AF8A-F44C07D4C11C}">
      <dgm:prSet/>
      <dgm:spPr/>
      <dgm:t>
        <a:bodyPr/>
        <a:lstStyle/>
        <a:p>
          <a:endParaRPr lang="de-DE"/>
        </a:p>
      </dgm:t>
    </dgm:pt>
    <dgm:pt modelId="{DFFF5BF8-4544-40DD-8B9A-095938C5E216}" type="pres">
      <dgm:prSet presAssocID="{4CC1B315-4594-4161-8882-CCB57A8A4323}" presName="CompostProcess" presStyleCnt="0">
        <dgm:presLayoutVars>
          <dgm:dir/>
          <dgm:resizeHandles val="exact"/>
        </dgm:presLayoutVars>
      </dgm:prSet>
      <dgm:spPr/>
    </dgm:pt>
    <dgm:pt modelId="{337182C4-55A4-45EA-BF2E-36721FAED3EA}" type="pres">
      <dgm:prSet presAssocID="{4CC1B315-4594-4161-8882-CCB57A8A4323}" presName="arrow" presStyleLbl="bgShp" presStyleIdx="0" presStyleCnt="1" custScaleX="117647"/>
      <dgm:spPr>
        <a:solidFill>
          <a:schemeClr val="accent6">
            <a:lumMod val="40000"/>
            <a:lumOff val="60000"/>
          </a:schemeClr>
        </a:solidFill>
      </dgm:spPr>
    </dgm:pt>
    <dgm:pt modelId="{E33AE31C-3912-42F9-8C22-8C3B87672045}" type="pres">
      <dgm:prSet presAssocID="{4CC1B315-4594-4161-8882-CCB57A8A4323}" presName="linearProcess" presStyleCnt="0"/>
      <dgm:spPr/>
    </dgm:pt>
    <dgm:pt modelId="{C55D5444-A3FF-4A28-B188-BAA09C2334A2}" type="pres">
      <dgm:prSet presAssocID="{DEFE2D09-0BF9-44A4-A754-F4BA09B511ED}" presName="textNode" presStyleLbl="node1" presStyleIdx="0" presStyleCnt="2" custScaleX="98755" custScaleY="116552" custLinFactX="-2053" custLinFactNeighborX="-100000" custLinFactNeighborY="1307">
        <dgm:presLayoutVars>
          <dgm:bulletEnabled val="1"/>
        </dgm:presLayoutVars>
      </dgm:prSet>
      <dgm:spPr/>
    </dgm:pt>
    <dgm:pt modelId="{8C16334A-791F-4FCC-B500-977C1B918806}" type="pres">
      <dgm:prSet presAssocID="{3EF964F4-7B3D-46C9-BDB3-1D09BE24F063}" presName="sibTrans" presStyleCnt="0"/>
      <dgm:spPr/>
    </dgm:pt>
    <dgm:pt modelId="{943C190C-AA72-4C90-805C-EB3736A9C1C8}" type="pres">
      <dgm:prSet presAssocID="{1D7FC5A4-0574-482E-B9DB-D0F08303245B}" presName="textNode" presStyleLbl="node1" presStyleIdx="1" presStyleCnt="2" custScaleX="96609" custScaleY="114918" custLinFactX="-2518" custLinFactNeighborX="-100000">
        <dgm:presLayoutVars>
          <dgm:bulletEnabled val="1"/>
        </dgm:presLayoutVars>
      </dgm:prSet>
      <dgm:spPr/>
    </dgm:pt>
  </dgm:ptLst>
  <dgm:cxnLst>
    <dgm:cxn modelId="{976B8A72-6707-48CC-B17A-23708625A2A7}" type="presOf" srcId="{1D7FC5A4-0574-482E-B9DB-D0F08303245B}" destId="{943C190C-AA72-4C90-805C-EB3736A9C1C8}" srcOrd="0" destOrd="0" presId="urn:microsoft.com/office/officeart/2005/8/layout/hProcess9"/>
    <dgm:cxn modelId="{3C942FF5-D403-47F7-8A3F-811DA03B9FCB}" type="presOf" srcId="{155FD0D6-F294-4E2B-8B70-F5362EF1E5C3}" destId="{943C190C-AA72-4C90-805C-EB3736A9C1C8}" srcOrd="0" destOrd="3" presId="urn:microsoft.com/office/officeart/2005/8/layout/hProcess9"/>
    <dgm:cxn modelId="{55565BB4-7096-420D-BE70-DEC185B8B45B}" srcId="{DEFE2D09-0BF9-44A4-A754-F4BA09B511ED}" destId="{F07BF240-3129-45C4-A058-53B94ED83CDA}" srcOrd="0" destOrd="0" parTransId="{318D8F08-BB18-4E63-B957-4CBF49E7F45C}" sibTransId="{CBF30A40-8444-4779-A926-0B922017A794}"/>
    <dgm:cxn modelId="{5979EE97-168C-4D3E-A2CA-7CFAD5445D9F}" type="presOf" srcId="{5D578C09-F614-40F8-A414-785281029C92}" destId="{943C190C-AA72-4C90-805C-EB3736A9C1C8}" srcOrd="0" destOrd="2" presId="urn:microsoft.com/office/officeart/2005/8/layout/hProcess9"/>
    <dgm:cxn modelId="{877533A2-AD51-4EF9-825A-EBB75EA258F9}" type="presOf" srcId="{DEFE2D09-0BF9-44A4-A754-F4BA09B511ED}" destId="{C55D5444-A3FF-4A28-B188-BAA09C2334A2}" srcOrd="0" destOrd="0" presId="urn:microsoft.com/office/officeart/2005/8/layout/hProcess9"/>
    <dgm:cxn modelId="{105227E7-01F3-44C5-AF8A-F44C07D4C11C}" srcId="{1D7FC5A4-0574-482E-B9DB-D0F08303245B}" destId="{155FD0D6-F294-4E2B-8B70-F5362EF1E5C3}" srcOrd="2" destOrd="0" parTransId="{AD449F68-C0C3-4B1C-B554-AB3E85E27A89}" sibTransId="{13DDC4BB-6CFA-4971-938C-D387353E100E}"/>
    <dgm:cxn modelId="{A1CD80AE-011F-46B9-B1E4-F347D107BE94}" type="presOf" srcId="{4CC1B315-4594-4161-8882-CCB57A8A4323}" destId="{DFFF5BF8-4544-40DD-8B9A-095938C5E216}" srcOrd="0" destOrd="0" presId="urn:microsoft.com/office/officeart/2005/8/layout/hProcess9"/>
    <dgm:cxn modelId="{7606E2DD-3D18-4C51-B43B-746DDCEAC043}" srcId="{4CC1B315-4594-4161-8882-CCB57A8A4323}" destId="{1D7FC5A4-0574-482E-B9DB-D0F08303245B}" srcOrd="1" destOrd="0" parTransId="{D13EA089-3CC9-44A4-BB19-398739A49585}" sibTransId="{D49F4925-320F-43A8-B566-D5B706437320}"/>
    <dgm:cxn modelId="{0ADEDD77-3CB0-4E32-9243-277DEDBD60F2}" type="presOf" srcId="{F07BF240-3129-45C4-A058-53B94ED83CDA}" destId="{C55D5444-A3FF-4A28-B188-BAA09C2334A2}" srcOrd="0" destOrd="1" presId="urn:microsoft.com/office/officeart/2005/8/layout/hProcess9"/>
    <dgm:cxn modelId="{34E81D20-104A-4BDE-B835-90300F1F8647}" srcId="{DEFE2D09-0BF9-44A4-A754-F4BA09B511ED}" destId="{8D0FFD7D-26EF-4CDF-9D8E-7F6401B42226}" srcOrd="1" destOrd="0" parTransId="{9818BCA3-5D66-4075-AB2A-EEF5A64D26D9}" sibTransId="{DB6D00F6-D54B-4480-9933-AF525202B75E}"/>
    <dgm:cxn modelId="{FDECE75D-3255-493B-B0C9-2D6D5CAECF4B}" type="presOf" srcId="{B22FDF3F-21DA-47A4-B10B-4816100C5CED}" destId="{C55D5444-A3FF-4A28-B188-BAA09C2334A2}" srcOrd="0" destOrd="3" presId="urn:microsoft.com/office/officeart/2005/8/layout/hProcess9"/>
    <dgm:cxn modelId="{D6D29BD7-14BF-4E45-9590-4EEABF646A01}" type="presOf" srcId="{8D0FFD7D-26EF-4CDF-9D8E-7F6401B42226}" destId="{C55D5444-A3FF-4A28-B188-BAA09C2334A2}" srcOrd="0" destOrd="2" presId="urn:microsoft.com/office/officeart/2005/8/layout/hProcess9"/>
    <dgm:cxn modelId="{B29A72F6-4D69-4571-9A23-BA89E51CE00B}" type="presOf" srcId="{9B14C73A-5EF8-4741-8F2A-5B2BDE02DA42}" destId="{943C190C-AA72-4C90-805C-EB3736A9C1C8}" srcOrd="0" destOrd="1" presId="urn:microsoft.com/office/officeart/2005/8/layout/hProcess9"/>
    <dgm:cxn modelId="{6370F90F-B535-4CE6-BC2F-442E83975127}" srcId="{1D7FC5A4-0574-482E-B9DB-D0F08303245B}" destId="{5D578C09-F614-40F8-A414-785281029C92}" srcOrd="1" destOrd="0" parTransId="{94F1F506-D5E0-40D3-B20F-2204A074CFFC}" sibTransId="{8018BB38-3AD8-4A7C-A8E3-117D88874547}"/>
    <dgm:cxn modelId="{3A392908-603F-4B2E-A1FF-BF0045027D69}" srcId="{1D7FC5A4-0574-482E-B9DB-D0F08303245B}" destId="{9B14C73A-5EF8-4741-8F2A-5B2BDE02DA42}" srcOrd="0" destOrd="0" parTransId="{985F2859-F168-4953-8ABF-09146A6C1380}" sibTransId="{66F3DAC5-914B-49F0-B033-6FEC50FAD605}"/>
    <dgm:cxn modelId="{B29AB380-C759-44D4-87E4-CF9D1A552B81}" srcId="{4CC1B315-4594-4161-8882-CCB57A8A4323}" destId="{DEFE2D09-0BF9-44A4-A754-F4BA09B511ED}" srcOrd="0" destOrd="0" parTransId="{F0B47DC6-C158-4D7C-9CD4-02FB5A01ABC2}" sibTransId="{3EF964F4-7B3D-46C9-BDB3-1D09BE24F063}"/>
    <dgm:cxn modelId="{304AB565-FFD6-4527-BDB7-75776F1448B8}" srcId="{DEFE2D09-0BF9-44A4-A754-F4BA09B511ED}" destId="{B22FDF3F-21DA-47A4-B10B-4816100C5CED}" srcOrd="2" destOrd="0" parTransId="{3A7E8622-1070-4A1A-B43A-A0027CD3E19D}" sibTransId="{AA4A0C47-B8D3-43D3-857E-AACED2B7738B}"/>
    <dgm:cxn modelId="{42A4CA48-D643-4026-86C4-B04F2E9A80D4}" type="presParOf" srcId="{DFFF5BF8-4544-40DD-8B9A-095938C5E216}" destId="{337182C4-55A4-45EA-BF2E-36721FAED3EA}" srcOrd="0" destOrd="0" presId="urn:microsoft.com/office/officeart/2005/8/layout/hProcess9"/>
    <dgm:cxn modelId="{A0CD75ED-BDF0-45A0-93E0-35B64576DA76}" type="presParOf" srcId="{DFFF5BF8-4544-40DD-8B9A-095938C5E216}" destId="{E33AE31C-3912-42F9-8C22-8C3B87672045}" srcOrd="1" destOrd="0" presId="urn:microsoft.com/office/officeart/2005/8/layout/hProcess9"/>
    <dgm:cxn modelId="{137EF4ED-0EA5-4525-BDDD-C5D28BCCBF7D}" type="presParOf" srcId="{E33AE31C-3912-42F9-8C22-8C3B87672045}" destId="{C55D5444-A3FF-4A28-B188-BAA09C2334A2}" srcOrd="0" destOrd="0" presId="urn:microsoft.com/office/officeart/2005/8/layout/hProcess9"/>
    <dgm:cxn modelId="{E071CA0E-DF6B-4561-B1E8-061614F4DFCD}" type="presParOf" srcId="{E33AE31C-3912-42F9-8C22-8C3B87672045}" destId="{8C16334A-791F-4FCC-B500-977C1B918806}" srcOrd="1" destOrd="0" presId="urn:microsoft.com/office/officeart/2005/8/layout/hProcess9"/>
    <dgm:cxn modelId="{145EFB49-797E-4014-A27C-08749D7E2C75}" type="presParOf" srcId="{E33AE31C-3912-42F9-8C22-8C3B87672045}" destId="{943C190C-AA72-4C90-805C-EB3736A9C1C8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973D65-58DF-4D37-8960-A6908939FBDC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C238E6E-679B-46BE-BF98-EF4BF6C67471}">
      <dgm:prSet custT="1"/>
      <dgm:spPr/>
      <dgm:t>
        <a:bodyPr/>
        <a:lstStyle/>
        <a:p>
          <a:pPr rtl="0"/>
          <a:r>
            <a:rPr lang="de-DE" sz="1800" dirty="0" smtClean="0"/>
            <a:t>Überschrift A für die Punkte 1 bis 3:</a:t>
          </a:r>
          <a:endParaRPr lang="de-DE" sz="1800" dirty="0"/>
        </a:p>
      </dgm:t>
    </dgm:pt>
    <dgm:pt modelId="{82201BF9-88D8-488E-8F95-1BE019BB56EF}" type="parTrans" cxnId="{AB567685-FF8B-4F6D-A38E-3E6EC9871D1D}">
      <dgm:prSet/>
      <dgm:spPr/>
      <dgm:t>
        <a:bodyPr/>
        <a:lstStyle/>
        <a:p>
          <a:endParaRPr lang="de-DE"/>
        </a:p>
      </dgm:t>
    </dgm:pt>
    <dgm:pt modelId="{1D11D744-8B27-4D12-B772-C35268D46381}" type="sibTrans" cxnId="{AB567685-FF8B-4F6D-A38E-3E6EC9871D1D}">
      <dgm:prSet/>
      <dgm:spPr/>
      <dgm:t>
        <a:bodyPr/>
        <a:lstStyle/>
        <a:p>
          <a:endParaRPr lang="de-DE"/>
        </a:p>
      </dgm:t>
    </dgm:pt>
    <dgm:pt modelId="{231B3936-365D-4EB4-B88C-664159D089B3}">
      <dgm:prSet custT="1"/>
      <dgm:spPr/>
      <dgm:t>
        <a:bodyPr/>
        <a:lstStyle/>
        <a:p>
          <a:pPr rtl="0"/>
          <a:r>
            <a:rPr lang="de-DE" sz="1400" dirty="0" smtClean="0"/>
            <a:t>Punkt 1</a:t>
          </a:r>
          <a:endParaRPr lang="de-DE" sz="1400" dirty="0"/>
        </a:p>
      </dgm:t>
    </dgm:pt>
    <dgm:pt modelId="{EEC77232-6899-41C1-9A4A-D4ED629AE978}" type="parTrans" cxnId="{953D2389-BFAA-4EA3-9C93-5540AD902C84}">
      <dgm:prSet/>
      <dgm:spPr/>
      <dgm:t>
        <a:bodyPr/>
        <a:lstStyle/>
        <a:p>
          <a:endParaRPr lang="de-DE"/>
        </a:p>
      </dgm:t>
    </dgm:pt>
    <dgm:pt modelId="{1CEA941E-D589-4A21-93AE-15FE485E3A3F}" type="sibTrans" cxnId="{953D2389-BFAA-4EA3-9C93-5540AD902C84}">
      <dgm:prSet/>
      <dgm:spPr/>
      <dgm:t>
        <a:bodyPr/>
        <a:lstStyle/>
        <a:p>
          <a:endParaRPr lang="de-DE"/>
        </a:p>
      </dgm:t>
    </dgm:pt>
    <dgm:pt modelId="{00CB09B5-B26C-4536-A01D-D2898450DABD}">
      <dgm:prSet custT="1"/>
      <dgm:spPr/>
      <dgm:t>
        <a:bodyPr/>
        <a:lstStyle/>
        <a:p>
          <a:pPr rtl="0"/>
          <a:r>
            <a:rPr lang="de-DE" sz="1400" dirty="0" smtClean="0"/>
            <a:t>Punkt 2</a:t>
          </a:r>
          <a:endParaRPr lang="de-DE" sz="1400" dirty="0"/>
        </a:p>
      </dgm:t>
    </dgm:pt>
    <dgm:pt modelId="{5CF6C912-A445-403D-9CC6-AACB672A713B}" type="parTrans" cxnId="{A2E73267-32ED-4016-8CCE-15EC9654827F}">
      <dgm:prSet/>
      <dgm:spPr/>
      <dgm:t>
        <a:bodyPr/>
        <a:lstStyle/>
        <a:p>
          <a:endParaRPr lang="de-DE"/>
        </a:p>
      </dgm:t>
    </dgm:pt>
    <dgm:pt modelId="{FA47FEE6-444C-4058-8EA0-07CB0C098DE0}" type="sibTrans" cxnId="{A2E73267-32ED-4016-8CCE-15EC9654827F}">
      <dgm:prSet/>
      <dgm:spPr/>
      <dgm:t>
        <a:bodyPr/>
        <a:lstStyle/>
        <a:p>
          <a:endParaRPr lang="de-DE"/>
        </a:p>
      </dgm:t>
    </dgm:pt>
    <dgm:pt modelId="{A828F864-84D5-4D9A-B08C-83EBCD8830F4}">
      <dgm:prSet custT="1"/>
      <dgm:spPr/>
      <dgm:t>
        <a:bodyPr/>
        <a:lstStyle/>
        <a:p>
          <a:pPr rtl="0"/>
          <a:r>
            <a:rPr lang="de-DE" sz="1400" dirty="0" smtClean="0"/>
            <a:t>Punkt 3</a:t>
          </a:r>
          <a:endParaRPr lang="de-DE" sz="1400" dirty="0"/>
        </a:p>
      </dgm:t>
    </dgm:pt>
    <dgm:pt modelId="{2BC844A0-8CB9-46E3-8EE4-9FFD69209576}" type="parTrans" cxnId="{D98518A7-CDB4-485F-840A-4C53D860CA01}">
      <dgm:prSet/>
      <dgm:spPr/>
      <dgm:t>
        <a:bodyPr/>
        <a:lstStyle/>
        <a:p>
          <a:endParaRPr lang="de-DE"/>
        </a:p>
      </dgm:t>
    </dgm:pt>
    <dgm:pt modelId="{B0343C83-0E71-4653-9E23-55748A701359}" type="sibTrans" cxnId="{D98518A7-CDB4-485F-840A-4C53D860CA01}">
      <dgm:prSet/>
      <dgm:spPr/>
      <dgm:t>
        <a:bodyPr/>
        <a:lstStyle/>
        <a:p>
          <a:endParaRPr lang="de-DE"/>
        </a:p>
      </dgm:t>
    </dgm:pt>
    <dgm:pt modelId="{133A8F1E-0F29-4815-AF52-4313CC729D4D}">
      <dgm:prSet custT="1"/>
      <dgm:spPr/>
      <dgm:t>
        <a:bodyPr/>
        <a:lstStyle/>
        <a:p>
          <a:pPr rtl="0"/>
          <a:r>
            <a:rPr lang="de-DE" sz="1600" dirty="0" smtClean="0"/>
            <a:t>Überschrift B für die Punkte 4 bis 5:</a:t>
          </a:r>
          <a:endParaRPr lang="de-DE" sz="1600" dirty="0"/>
        </a:p>
      </dgm:t>
    </dgm:pt>
    <dgm:pt modelId="{635223EF-49F9-4451-8CAD-1E7F291AD208}" type="parTrans" cxnId="{C2670A39-840E-4918-AF05-7B4E2A355302}">
      <dgm:prSet/>
      <dgm:spPr/>
      <dgm:t>
        <a:bodyPr/>
        <a:lstStyle/>
        <a:p>
          <a:endParaRPr lang="de-DE"/>
        </a:p>
      </dgm:t>
    </dgm:pt>
    <dgm:pt modelId="{726DA343-C870-4671-B721-FAD4A0C5839D}" type="sibTrans" cxnId="{C2670A39-840E-4918-AF05-7B4E2A355302}">
      <dgm:prSet/>
      <dgm:spPr/>
      <dgm:t>
        <a:bodyPr/>
        <a:lstStyle/>
        <a:p>
          <a:endParaRPr lang="de-DE"/>
        </a:p>
      </dgm:t>
    </dgm:pt>
    <dgm:pt modelId="{705B0492-D153-4D0F-AA42-53074A529D8A}">
      <dgm:prSet custT="1"/>
      <dgm:spPr/>
      <dgm:t>
        <a:bodyPr/>
        <a:lstStyle/>
        <a:p>
          <a:pPr rtl="0"/>
          <a:r>
            <a:rPr lang="de-DE" sz="1400" dirty="0" smtClean="0"/>
            <a:t>Punkt 4</a:t>
          </a:r>
          <a:endParaRPr lang="de-DE" sz="1400" dirty="0"/>
        </a:p>
      </dgm:t>
    </dgm:pt>
    <dgm:pt modelId="{6141421D-3C5D-46E7-84F4-3FC4E58CD246}" type="parTrans" cxnId="{EB2BD8B4-4920-42E4-842D-E576D6FBE148}">
      <dgm:prSet/>
      <dgm:spPr/>
      <dgm:t>
        <a:bodyPr/>
        <a:lstStyle/>
        <a:p>
          <a:endParaRPr lang="de-DE"/>
        </a:p>
      </dgm:t>
    </dgm:pt>
    <dgm:pt modelId="{8ABB8273-8905-4DE0-9AA1-F4EBE4AF81C9}" type="sibTrans" cxnId="{EB2BD8B4-4920-42E4-842D-E576D6FBE148}">
      <dgm:prSet/>
      <dgm:spPr/>
      <dgm:t>
        <a:bodyPr/>
        <a:lstStyle/>
        <a:p>
          <a:endParaRPr lang="de-DE"/>
        </a:p>
      </dgm:t>
    </dgm:pt>
    <dgm:pt modelId="{11E2A95C-0F88-41D3-8F67-3DA7ECB1FD56}">
      <dgm:prSet custT="1"/>
      <dgm:spPr/>
      <dgm:t>
        <a:bodyPr/>
        <a:lstStyle/>
        <a:p>
          <a:pPr rtl="0"/>
          <a:r>
            <a:rPr lang="de-DE" sz="1400" dirty="0" smtClean="0"/>
            <a:t>Punkt 5</a:t>
          </a:r>
          <a:endParaRPr lang="de-DE" sz="1400" dirty="0"/>
        </a:p>
      </dgm:t>
    </dgm:pt>
    <dgm:pt modelId="{86C00A9D-3681-458C-9610-D1456955C131}" type="parTrans" cxnId="{90E1C64A-8057-4D96-9B20-75C3F3468297}">
      <dgm:prSet/>
      <dgm:spPr/>
      <dgm:t>
        <a:bodyPr/>
        <a:lstStyle/>
        <a:p>
          <a:endParaRPr lang="de-DE"/>
        </a:p>
      </dgm:t>
    </dgm:pt>
    <dgm:pt modelId="{58805814-0223-4503-9DFF-B87811AC2DE8}" type="sibTrans" cxnId="{90E1C64A-8057-4D96-9B20-75C3F3468297}">
      <dgm:prSet/>
      <dgm:spPr/>
      <dgm:t>
        <a:bodyPr/>
        <a:lstStyle/>
        <a:p>
          <a:endParaRPr lang="de-DE"/>
        </a:p>
      </dgm:t>
    </dgm:pt>
    <dgm:pt modelId="{BE226FAA-3C04-4343-B990-BAE3EDF0C47D}">
      <dgm:prSet custT="1"/>
      <dgm:spPr/>
      <dgm:t>
        <a:bodyPr/>
        <a:lstStyle/>
        <a:p>
          <a:pPr rtl="0"/>
          <a:r>
            <a:rPr lang="de-DE" sz="1400" dirty="0" smtClean="0"/>
            <a:t>Punkt 6</a:t>
          </a:r>
          <a:endParaRPr lang="de-DE" sz="1400" dirty="0"/>
        </a:p>
      </dgm:t>
    </dgm:pt>
    <dgm:pt modelId="{CEE0FA29-60C4-47EC-83B8-1B98608708BD}" type="parTrans" cxnId="{A1109EF5-B378-4781-BE1F-3BFA6343C428}">
      <dgm:prSet/>
      <dgm:spPr/>
      <dgm:t>
        <a:bodyPr/>
        <a:lstStyle/>
        <a:p>
          <a:endParaRPr lang="de-DE"/>
        </a:p>
      </dgm:t>
    </dgm:pt>
    <dgm:pt modelId="{69A539D6-5892-40CE-AD0E-1EC8621BFB71}" type="sibTrans" cxnId="{A1109EF5-B378-4781-BE1F-3BFA6343C428}">
      <dgm:prSet/>
      <dgm:spPr/>
      <dgm:t>
        <a:bodyPr/>
        <a:lstStyle/>
        <a:p>
          <a:endParaRPr lang="de-DE"/>
        </a:p>
      </dgm:t>
    </dgm:pt>
    <dgm:pt modelId="{2F285D8A-0DBB-46D5-B3FC-64F2C76A2B58}" type="pres">
      <dgm:prSet presAssocID="{9F973D65-58DF-4D37-8960-A6908939FBDC}" presName="Name0" presStyleCnt="0">
        <dgm:presLayoutVars>
          <dgm:dir/>
          <dgm:resizeHandles val="exact"/>
        </dgm:presLayoutVars>
      </dgm:prSet>
      <dgm:spPr/>
    </dgm:pt>
    <dgm:pt modelId="{F4DC1D21-EEBB-4DF2-B1B7-1E4655D254F3}" type="pres">
      <dgm:prSet presAssocID="{9F973D65-58DF-4D37-8960-A6908939FBDC}" presName="arrow" presStyleLbl="bgShp" presStyleIdx="0" presStyleCnt="1"/>
      <dgm:spPr>
        <a:solidFill>
          <a:schemeClr val="accent6">
            <a:lumMod val="40000"/>
            <a:lumOff val="60000"/>
          </a:schemeClr>
        </a:solidFill>
      </dgm:spPr>
    </dgm:pt>
    <dgm:pt modelId="{694C92E8-2F54-41BA-A770-63A90CCEA7E1}" type="pres">
      <dgm:prSet presAssocID="{9F973D65-58DF-4D37-8960-A6908939FBDC}" presName="points" presStyleCnt="0"/>
      <dgm:spPr/>
    </dgm:pt>
    <dgm:pt modelId="{E8D26283-2F97-4AB5-AEE7-1FB36202915B}" type="pres">
      <dgm:prSet presAssocID="{FC238E6E-679B-46BE-BF98-EF4BF6C67471}" presName="compositeA" presStyleCnt="0"/>
      <dgm:spPr/>
    </dgm:pt>
    <dgm:pt modelId="{7270815B-25DD-4895-A220-87DD288F982E}" type="pres">
      <dgm:prSet presAssocID="{FC238E6E-679B-46BE-BF98-EF4BF6C67471}" presName="textA" presStyleLbl="revTx" presStyleIdx="0" presStyleCnt="2" custScaleX="119525">
        <dgm:presLayoutVars>
          <dgm:bulletEnabled val="1"/>
        </dgm:presLayoutVars>
      </dgm:prSet>
      <dgm:spPr/>
    </dgm:pt>
    <dgm:pt modelId="{3BE817CF-2CC1-41CB-8B47-15718CA49B47}" type="pres">
      <dgm:prSet presAssocID="{FC238E6E-679B-46BE-BF98-EF4BF6C67471}" presName="circleA" presStyleLbl="node1" presStyleIdx="0" presStyleCnt="2"/>
      <dgm:spPr>
        <a:solidFill>
          <a:schemeClr val="accent6">
            <a:lumMod val="50000"/>
          </a:schemeClr>
        </a:solidFill>
      </dgm:spPr>
    </dgm:pt>
    <dgm:pt modelId="{CB6E2B1C-9D7C-4C54-9279-39E7FD6DB9F2}" type="pres">
      <dgm:prSet presAssocID="{FC238E6E-679B-46BE-BF98-EF4BF6C67471}" presName="spaceA" presStyleCnt="0"/>
      <dgm:spPr/>
    </dgm:pt>
    <dgm:pt modelId="{FBCE3B4E-12C2-4D76-9049-8834A59F9105}" type="pres">
      <dgm:prSet presAssocID="{1D11D744-8B27-4D12-B772-C35268D46381}" presName="space" presStyleCnt="0"/>
      <dgm:spPr/>
    </dgm:pt>
    <dgm:pt modelId="{98E3F9DE-0381-4088-90B3-E7E8F0DE6C23}" type="pres">
      <dgm:prSet presAssocID="{133A8F1E-0F29-4815-AF52-4313CC729D4D}" presName="compositeB" presStyleCnt="0"/>
      <dgm:spPr/>
    </dgm:pt>
    <dgm:pt modelId="{8F62BEEC-B141-4243-851E-D6F61B2E7F3E}" type="pres">
      <dgm:prSet presAssocID="{133A8F1E-0F29-4815-AF52-4313CC729D4D}" presName="textB" presStyleLbl="revTx" presStyleIdx="1" presStyleCnt="2" custScaleX="105988">
        <dgm:presLayoutVars>
          <dgm:bulletEnabled val="1"/>
        </dgm:presLayoutVars>
      </dgm:prSet>
      <dgm:spPr/>
    </dgm:pt>
    <dgm:pt modelId="{83ABA260-224C-4113-B9A2-B7F5E7511AC5}" type="pres">
      <dgm:prSet presAssocID="{133A8F1E-0F29-4815-AF52-4313CC729D4D}" presName="circleB" presStyleLbl="node1" presStyleIdx="1" presStyleCnt="2"/>
      <dgm:spPr>
        <a:solidFill>
          <a:schemeClr val="accent6">
            <a:lumMod val="50000"/>
          </a:schemeClr>
        </a:solidFill>
      </dgm:spPr>
    </dgm:pt>
    <dgm:pt modelId="{C4831AF7-5DC0-40EB-ACC4-080CA963DA82}" type="pres">
      <dgm:prSet presAssocID="{133A8F1E-0F29-4815-AF52-4313CC729D4D}" presName="spaceB" presStyleCnt="0"/>
      <dgm:spPr/>
    </dgm:pt>
  </dgm:ptLst>
  <dgm:cxnLst>
    <dgm:cxn modelId="{175EC574-7885-47FA-B054-2420344BC795}" type="presOf" srcId="{A828F864-84D5-4D9A-B08C-83EBCD8830F4}" destId="{7270815B-25DD-4895-A220-87DD288F982E}" srcOrd="0" destOrd="3" presId="urn:microsoft.com/office/officeart/2005/8/layout/hProcess11"/>
    <dgm:cxn modelId="{A583F1D0-3741-46C9-845E-5DEE52A9EA5A}" type="presOf" srcId="{FC238E6E-679B-46BE-BF98-EF4BF6C67471}" destId="{7270815B-25DD-4895-A220-87DD288F982E}" srcOrd="0" destOrd="0" presId="urn:microsoft.com/office/officeart/2005/8/layout/hProcess11"/>
    <dgm:cxn modelId="{1711F6E2-B469-4DF1-9EE2-C06A63E473D1}" type="presOf" srcId="{9F973D65-58DF-4D37-8960-A6908939FBDC}" destId="{2F285D8A-0DBB-46D5-B3FC-64F2C76A2B58}" srcOrd="0" destOrd="0" presId="urn:microsoft.com/office/officeart/2005/8/layout/hProcess11"/>
    <dgm:cxn modelId="{FFAF9DC5-5085-45B3-923F-85B8F986ADD5}" type="presOf" srcId="{BE226FAA-3C04-4343-B990-BAE3EDF0C47D}" destId="{8F62BEEC-B141-4243-851E-D6F61B2E7F3E}" srcOrd="0" destOrd="3" presId="urn:microsoft.com/office/officeart/2005/8/layout/hProcess11"/>
    <dgm:cxn modelId="{4AACD19F-27A0-4ACD-A802-DF586DA85655}" type="presOf" srcId="{11E2A95C-0F88-41D3-8F67-3DA7ECB1FD56}" destId="{8F62BEEC-B141-4243-851E-D6F61B2E7F3E}" srcOrd="0" destOrd="2" presId="urn:microsoft.com/office/officeart/2005/8/layout/hProcess11"/>
    <dgm:cxn modelId="{C2670A39-840E-4918-AF05-7B4E2A355302}" srcId="{9F973D65-58DF-4D37-8960-A6908939FBDC}" destId="{133A8F1E-0F29-4815-AF52-4313CC729D4D}" srcOrd="1" destOrd="0" parTransId="{635223EF-49F9-4451-8CAD-1E7F291AD208}" sibTransId="{726DA343-C870-4671-B721-FAD4A0C5839D}"/>
    <dgm:cxn modelId="{EB2BD8B4-4920-42E4-842D-E576D6FBE148}" srcId="{133A8F1E-0F29-4815-AF52-4313CC729D4D}" destId="{705B0492-D153-4D0F-AA42-53074A529D8A}" srcOrd="0" destOrd="0" parTransId="{6141421D-3C5D-46E7-84F4-3FC4E58CD246}" sibTransId="{8ABB8273-8905-4DE0-9AA1-F4EBE4AF81C9}"/>
    <dgm:cxn modelId="{6C43DA93-810C-471B-AFE6-64FB3CCB92CD}" type="presOf" srcId="{133A8F1E-0F29-4815-AF52-4313CC729D4D}" destId="{8F62BEEC-B141-4243-851E-D6F61B2E7F3E}" srcOrd="0" destOrd="0" presId="urn:microsoft.com/office/officeart/2005/8/layout/hProcess11"/>
    <dgm:cxn modelId="{A2E73267-32ED-4016-8CCE-15EC9654827F}" srcId="{FC238E6E-679B-46BE-BF98-EF4BF6C67471}" destId="{00CB09B5-B26C-4536-A01D-D2898450DABD}" srcOrd="1" destOrd="0" parTransId="{5CF6C912-A445-403D-9CC6-AACB672A713B}" sibTransId="{FA47FEE6-444C-4058-8EA0-07CB0C098DE0}"/>
    <dgm:cxn modelId="{953D2389-BFAA-4EA3-9C93-5540AD902C84}" srcId="{FC238E6E-679B-46BE-BF98-EF4BF6C67471}" destId="{231B3936-365D-4EB4-B88C-664159D089B3}" srcOrd="0" destOrd="0" parTransId="{EEC77232-6899-41C1-9A4A-D4ED629AE978}" sibTransId="{1CEA941E-D589-4A21-93AE-15FE485E3A3F}"/>
    <dgm:cxn modelId="{00DAAA08-1449-4C04-83D1-E86ECBB6EF2E}" type="presOf" srcId="{705B0492-D153-4D0F-AA42-53074A529D8A}" destId="{8F62BEEC-B141-4243-851E-D6F61B2E7F3E}" srcOrd="0" destOrd="1" presId="urn:microsoft.com/office/officeart/2005/8/layout/hProcess11"/>
    <dgm:cxn modelId="{CD521A0F-6C7B-488D-8CE8-9AD49C428217}" type="presOf" srcId="{00CB09B5-B26C-4536-A01D-D2898450DABD}" destId="{7270815B-25DD-4895-A220-87DD288F982E}" srcOrd="0" destOrd="2" presId="urn:microsoft.com/office/officeart/2005/8/layout/hProcess11"/>
    <dgm:cxn modelId="{90E1C64A-8057-4D96-9B20-75C3F3468297}" srcId="{133A8F1E-0F29-4815-AF52-4313CC729D4D}" destId="{11E2A95C-0F88-41D3-8F67-3DA7ECB1FD56}" srcOrd="1" destOrd="0" parTransId="{86C00A9D-3681-458C-9610-D1456955C131}" sibTransId="{58805814-0223-4503-9DFF-B87811AC2DE8}"/>
    <dgm:cxn modelId="{D98518A7-CDB4-485F-840A-4C53D860CA01}" srcId="{FC238E6E-679B-46BE-BF98-EF4BF6C67471}" destId="{A828F864-84D5-4D9A-B08C-83EBCD8830F4}" srcOrd="2" destOrd="0" parTransId="{2BC844A0-8CB9-46E3-8EE4-9FFD69209576}" sibTransId="{B0343C83-0E71-4653-9E23-55748A701359}"/>
    <dgm:cxn modelId="{AB567685-FF8B-4F6D-A38E-3E6EC9871D1D}" srcId="{9F973D65-58DF-4D37-8960-A6908939FBDC}" destId="{FC238E6E-679B-46BE-BF98-EF4BF6C67471}" srcOrd="0" destOrd="0" parTransId="{82201BF9-88D8-488E-8F95-1BE019BB56EF}" sibTransId="{1D11D744-8B27-4D12-B772-C35268D46381}"/>
    <dgm:cxn modelId="{AA45B7ED-B817-42DB-80E8-D517AED82A9A}" type="presOf" srcId="{231B3936-365D-4EB4-B88C-664159D089B3}" destId="{7270815B-25DD-4895-A220-87DD288F982E}" srcOrd="0" destOrd="1" presId="urn:microsoft.com/office/officeart/2005/8/layout/hProcess11"/>
    <dgm:cxn modelId="{A1109EF5-B378-4781-BE1F-3BFA6343C428}" srcId="{133A8F1E-0F29-4815-AF52-4313CC729D4D}" destId="{BE226FAA-3C04-4343-B990-BAE3EDF0C47D}" srcOrd="2" destOrd="0" parTransId="{CEE0FA29-60C4-47EC-83B8-1B98608708BD}" sibTransId="{69A539D6-5892-40CE-AD0E-1EC8621BFB71}"/>
    <dgm:cxn modelId="{D22DAB67-F5C7-4A0F-B120-B3E7FE61AA5C}" type="presParOf" srcId="{2F285D8A-0DBB-46D5-B3FC-64F2C76A2B58}" destId="{F4DC1D21-EEBB-4DF2-B1B7-1E4655D254F3}" srcOrd="0" destOrd="0" presId="urn:microsoft.com/office/officeart/2005/8/layout/hProcess11"/>
    <dgm:cxn modelId="{45FEB833-2E85-432D-B457-035D2E1B39E4}" type="presParOf" srcId="{2F285D8A-0DBB-46D5-B3FC-64F2C76A2B58}" destId="{694C92E8-2F54-41BA-A770-63A90CCEA7E1}" srcOrd="1" destOrd="0" presId="urn:microsoft.com/office/officeart/2005/8/layout/hProcess11"/>
    <dgm:cxn modelId="{D66FD2A4-B280-4B53-9242-6CA1400068C9}" type="presParOf" srcId="{694C92E8-2F54-41BA-A770-63A90CCEA7E1}" destId="{E8D26283-2F97-4AB5-AEE7-1FB36202915B}" srcOrd="0" destOrd="0" presId="urn:microsoft.com/office/officeart/2005/8/layout/hProcess11"/>
    <dgm:cxn modelId="{3BB176E1-77AA-42A3-8463-51B90DEF2759}" type="presParOf" srcId="{E8D26283-2F97-4AB5-AEE7-1FB36202915B}" destId="{7270815B-25DD-4895-A220-87DD288F982E}" srcOrd="0" destOrd="0" presId="urn:microsoft.com/office/officeart/2005/8/layout/hProcess11"/>
    <dgm:cxn modelId="{E1441B61-9687-410D-9364-65C3469FA055}" type="presParOf" srcId="{E8D26283-2F97-4AB5-AEE7-1FB36202915B}" destId="{3BE817CF-2CC1-41CB-8B47-15718CA49B47}" srcOrd="1" destOrd="0" presId="urn:microsoft.com/office/officeart/2005/8/layout/hProcess11"/>
    <dgm:cxn modelId="{A59AE194-3987-4BA8-81D1-97A401D483B6}" type="presParOf" srcId="{E8D26283-2F97-4AB5-AEE7-1FB36202915B}" destId="{CB6E2B1C-9D7C-4C54-9279-39E7FD6DB9F2}" srcOrd="2" destOrd="0" presId="urn:microsoft.com/office/officeart/2005/8/layout/hProcess11"/>
    <dgm:cxn modelId="{CDF10599-D916-49D0-900F-E88036670F78}" type="presParOf" srcId="{694C92E8-2F54-41BA-A770-63A90CCEA7E1}" destId="{FBCE3B4E-12C2-4D76-9049-8834A59F9105}" srcOrd="1" destOrd="0" presId="urn:microsoft.com/office/officeart/2005/8/layout/hProcess11"/>
    <dgm:cxn modelId="{68B9B8FA-AD75-4D2C-A0EC-CB091A81D874}" type="presParOf" srcId="{694C92E8-2F54-41BA-A770-63A90CCEA7E1}" destId="{98E3F9DE-0381-4088-90B3-E7E8F0DE6C23}" srcOrd="2" destOrd="0" presId="urn:microsoft.com/office/officeart/2005/8/layout/hProcess11"/>
    <dgm:cxn modelId="{E3F4434F-2616-4149-8B70-871647EC40F8}" type="presParOf" srcId="{98E3F9DE-0381-4088-90B3-E7E8F0DE6C23}" destId="{8F62BEEC-B141-4243-851E-D6F61B2E7F3E}" srcOrd="0" destOrd="0" presId="urn:microsoft.com/office/officeart/2005/8/layout/hProcess11"/>
    <dgm:cxn modelId="{D0325AE4-370D-4AEF-87C6-366053607893}" type="presParOf" srcId="{98E3F9DE-0381-4088-90B3-E7E8F0DE6C23}" destId="{83ABA260-224C-4113-B9A2-B7F5E7511AC5}" srcOrd="1" destOrd="0" presId="urn:microsoft.com/office/officeart/2005/8/layout/hProcess11"/>
    <dgm:cxn modelId="{80EE0A1D-335D-4307-8253-0C6820431A90}" type="presParOf" srcId="{98E3F9DE-0381-4088-90B3-E7E8F0DE6C23}" destId="{C4831AF7-5DC0-40EB-ACC4-080CA963DA8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7FA762-B315-4CA5-BC5C-ADBF648D48A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93C44E3-1982-4509-8D3F-C23DC65520F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3AE5A5A5-D7CC-49F3-9C96-3EDC91E05BD4}" type="parTrans" cxnId="{FF985198-01BF-4AF1-BBAD-57BA0C63BD17}">
      <dgm:prSet/>
      <dgm:spPr/>
      <dgm:t>
        <a:bodyPr/>
        <a:lstStyle/>
        <a:p>
          <a:endParaRPr lang="de-DE"/>
        </a:p>
      </dgm:t>
    </dgm:pt>
    <dgm:pt modelId="{FFFFA1DB-0EE8-4059-8B4A-1449D693F877}" type="sibTrans" cxnId="{FF985198-01BF-4AF1-BBAD-57BA0C63BD17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de-DE"/>
        </a:p>
      </dgm:t>
    </dgm:pt>
    <dgm:pt modelId="{03936971-35BE-46CA-A252-466FF7AD4116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EAEBE62C-7039-417C-8D1B-DA18D8FE3FFD}" type="parTrans" cxnId="{DB5A30DF-F7EA-4176-8C90-D34720FF67AC}">
      <dgm:prSet/>
      <dgm:spPr/>
      <dgm:t>
        <a:bodyPr/>
        <a:lstStyle/>
        <a:p>
          <a:endParaRPr lang="de-DE"/>
        </a:p>
      </dgm:t>
    </dgm:pt>
    <dgm:pt modelId="{6FDCEAB7-EFF8-402C-836D-856E0673C913}" type="sibTrans" cxnId="{DB5A30DF-F7EA-4176-8C90-D34720FF67AC}">
      <dgm:prSet/>
      <dgm:spPr/>
      <dgm:t>
        <a:bodyPr/>
        <a:lstStyle/>
        <a:p>
          <a:endParaRPr lang="de-DE"/>
        </a:p>
      </dgm:t>
    </dgm:pt>
    <dgm:pt modelId="{F80492A6-DE27-4BFB-B0A7-14BF541B4C7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4DB54E9D-C563-4E48-BA04-C07B17BB8DD7}" type="parTrans" cxnId="{6AC85EDB-484F-4AD2-BB83-EE99C4867ADB}">
      <dgm:prSet/>
      <dgm:spPr/>
      <dgm:t>
        <a:bodyPr/>
        <a:lstStyle/>
        <a:p>
          <a:endParaRPr lang="de-DE"/>
        </a:p>
      </dgm:t>
    </dgm:pt>
    <dgm:pt modelId="{A2E6271F-8D61-4F66-8A1A-993F379DE5A6}" type="sibTrans" cxnId="{6AC85EDB-484F-4AD2-BB83-EE99C4867ADB}">
      <dgm:prSet/>
      <dgm:spPr/>
      <dgm:t>
        <a:bodyPr/>
        <a:lstStyle/>
        <a:p>
          <a:endParaRPr lang="de-DE"/>
        </a:p>
      </dgm:t>
    </dgm:pt>
    <dgm:pt modelId="{8DA823CC-70DD-4402-B6F5-BBB633CF272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F3D360AB-76E2-43CC-AE21-5573F58D0F84}" type="parTrans" cxnId="{F405D1E4-B63B-4B35-BABB-72E438C8C563}">
      <dgm:prSet/>
      <dgm:spPr/>
      <dgm:t>
        <a:bodyPr/>
        <a:lstStyle/>
        <a:p>
          <a:endParaRPr lang="de-DE"/>
        </a:p>
      </dgm:t>
    </dgm:pt>
    <dgm:pt modelId="{93C52451-91DC-4D0F-B38C-67D84F019B66}" type="sibTrans" cxnId="{F405D1E4-B63B-4B35-BABB-72E438C8C563}">
      <dgm:prSet/>
      <dgm:spPr/>
      <dgm:t>
        <a:bodyPr/>
        <a:lstStyle/>
        <a:p>
          <a:endParaRPr lang="de-DE"/>
        </a:p>
      </dgm:t>
    </dgm:pt>
    <dgm:pt modelId="{7E849C57-E245-423C-A4DD-6B4BB173885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281A569A-B182-4312-9B03-90E28B2B671F}" type="parTrans" cxnId="{45B596E8-F29D-42AB-8120-48B9A288EC13}">
      <dgm:prSet/>
      <dgm:spPr/>
      <dgm:t>
        <a:bodyPr/>
        <a:lstStyle/>
        <a:p>
          <a:endParaRPr lang="de-DE"/>
        </a:p>
      </dgm:t>
    </dgm:pt>
    <dgm:pt modelId="{5CD52CFE-B69F-42DC-8FBD-5EE17C9BB333}" type="sibTrans" cxnId="{45B596E8-F29D-42AB-8120-48B9A288EC13}">
      <dgm:prSet/>
      <dgm:spPr/>
      <dgm:t>
        <a:bodyPr/>
        <a:lstStyle/>
        <a:p>
          <a:endParaRPr lang="de-DE"/>
        </a:p>
      </dgm:t>
    </dgm:pt>
    <dgm:pt modelId="{DDA98CD9-52BF-474E-AF11-45D9FD7BBBC0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55DC2D62-A6D9-464C-9A43-23DEF00E21B9}" type="parTrans" cxnId="{E3B7316D-A5CF-4552-B715-54D5A05928F2}">
      <dgm:prSet/>
      <dgm:spPr/>
      <dgm:t>
        <a:bodyPr/>
        <a:lstStyle/>
        <a:p>
          <a:endParaRPr lang="de-DE"/>
        </a:p>
      </dgm:t>
    </dgm:pt>
    <dgm:pt modelId="{963FE7D1-12FB-4B14-8426-B3D05EECD9FF}" type="sibTrans" cxnId="{E3B7316D-A5CF-4552-B715-54D5A05928F2}">
      <dgm:prSet/>
      <dgm:spPr/>
      <dgm:t>
        <a:bodyPr/>
        <a:lstStyle/>
        <a:p>
          <a:endParaRPr lang="de-DE"/>
        </a:p>
      </dgm:t>
    </dgm:pt>
    <dgm:pt modelId="{3923FB3B-19B5-4165-8D99-44EACB29F0A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202E735F-BE52-462F-B057-1D300F237DD5}" type="parTrans" cxnId="{24EAA7BF-ADF4-4A61-A169-C006032CDB64}">
      <dgm:prSet/>
      <dgm:spPr/>
      <dgm:t>
        <a:bodyPr/>
        <a:lstStyle/>
        <a:p>
          <a:endParaRPr lang="de-DE"/>
        </a:p>
      </dgm:t>
    </dgm:pt>
    <dgm:pt modelId="{F7B339F2-A5C3-485A-8237-BF15AB21545E}" type="sibTrans" cxnId="{24EAA7BF-ADF4-4A61-A169-C006032CDB64}">
      <dgm:prSet/>
      <dgm:spPr/>
      <dgm:t>
        <a:bodyPr/>
        <a:lstStyle/>
        <a:p>
          <a:endParaRPr lang="de-DE"/>
        </a:p>
      </dgm:t>
    </dgm:pt>
    <dgm:pt modelId="{93E191FC-B7C8-46E9-85F8-CD5270A56FC5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08D6A8FC-ED92-4ACB-AE47-7663DA84D1A3}" type="parTrans" cxnId="{9FCAB749-F65D-49BC-8EE8-70501EEB1444}">
      <dgm:prSet/>
      <dgm:spPr/>
      <dgm:t>
        <a:bodyPr/>
        <a:lstStyle/>
        <a:p>
          <a:endParaRPr lang="de-DE"/>
        </a:p>
      </dgm:t>
    </dgm:pt>
    <dgm:pt modelId="{CB4B8A64-96BC-4840-8E4C-DE5D5B1791ED}" type="sibTrans" cxnId="{9FCAB749-F65D-49BC-8EE8-70501EEB1444}">
      <dgm:prSet/>
      <dgm:spPr/>
      <dgm:t>
        <a:bodyPr/>
        <a:lstStyle/>
        <a:p>
          <a:endParaRPr lang="de-DE"/>
        </a:p>
      </dgm:t>
    </dgm:pt>
    <dgm:pt modelId="{2A88B564-ADCD-44DE-AA5E-5926FD253767}" type="pres">
      <dgm:prSet presAssocID="{BB7FA762-B315-4CA5-BC5C-ADBF648D48A9}" presName="Name0" presStyleCnt="0">
        <dgm:presLayoutVars>
          <dgm:dir/>
          <dgm:resizeHandles val="exact"/>
        </dgm:presLayoutVars>
      </dgm:prSet>
      <dgm:spPr/>
    </dgm:pt>
    <dgm:pt modelId="{01909184-9079-49E0-A45D-B8BC06154A53}" type="pres">
      <dgm:prSet presAssocID="{F93C44E3-1982-4509-8D3F-C23DC65520F1}" presName="node" presStyleLbl="node1" presStyleIdx="0" presStyleCnt="2">
        <dgm:presLayoutVars>
          <dgm:bulletEnabled val="1"/>
        </dgm:presLayoutVars>
      </dgm:prSet>
      <dgm:spPr/>
    </dgm:pt>
    <dgm:pt modelId="{3B60A2E7-7BAD-4703-B6D2-11BF752FB238}" type="pres">
      <dgm:prSet presAssocID="{FFFFA1DB-0EE8-4059-8B4A-1449D693F877}" presName="sibTrans" presStyleLbl="sibTrans2D1" presStyleIdx="0" presStyleCnt="1"/>
      <dgm:spPr/>
    </dgm:pt>
    <dgm:pt modelId="{5B864C93-D748-43E0-848D-892CACFE3747}" type="pres">
      <dgm:prSet presAssocID="{FFFFA1DB-0EE8-4059-8B4A-1449D693F877}" presName="connectorText" presStyleLbl="sibTrans2D1" presStyleIdx="0" presStyleCnt="1"/>
      <dgm:spPr/>
    </dgm:pt>
    <dgm:pt modelId="{639F1C86-5366-406F-833E-BA21A3DAE764}" type="pres">
      <dgm:prSet presAssocID="{7E849C57-E245-423C-A4DD-6B4BB1738858}" presName="node" presStyleLbl="node1" presStyleIdx="1" presStyleCnt="2">
        <dgm:presLayoutVars>
          <dgm:bulletEnabled val="1"/>
        </dgm:presLayoutVars>
      </dgm:prSet>
      <dgm:spPr/>
    </dgm:pt>
  </dgm:ptLst>
  <dgm:cxnLst>
    <dgm:cxn modelId="{E3B7316D-A5CF-4552-B715-54D5A05928F2}" srcId="{7E849C57-E245-423C-A4DD-6B4BB1738858}" destId="{DDA98CD9-52BF-474E-AF11-45D9FD7BBBC0}" srcOrd="0" destOrd="0" parTransId="{55DC2D62-A6D9-464C-9A43-23DEF00E21B9}" sibTransId="{963FE7D1-12FB-4B14-8426-B3D05EECD9FF}"/>
    <dgm:cxn modelId="{C14D5C8B-2BE7-4463-88EC-C933B56A7890}" type="presOf" srcId="{DDA98CD9-52BF-474E-AF11-45D9FD7BBBC0}" destId="{639F1C86-5366-406F-833E-BA21A3DAE764}" srcOrd="0" destOrd="1" presId="urn:microsoft.com/office/officeart/2005/8/layout/process1"/>
    <dgm:cxn modelId="{32240B22-3CEC-4EC0-A2E3-45F0F47E603E}" type="presOf" srcId="{BB7FA762-B315-4CA5-BC5C-ADBF648D48A9}" destId="{2A88B564-ADCD-44DE-AA5E-5926FD253767}" srcOrd="0" destOrd="0" presId="urn:microsoft.com/office/officeart/2005/8/layout/process1"/>
    <dgm:cxn modelId="{9FCAB749-F65D-49BC-8EE8-70501EEB1444}" srcId="{7E849C57-E245-423C-A4DD-6B4BB1738858}" destId="{93E191FC-B7C8-46E9-85F8-CD5270A56FC5}" srcOrd="2" destOrd="0" parTransId="{08D6A8FC-ED92-4ACB-AE47-7663DA84D1A3}" sibTransId="{CB4B8A64-96BC-4840-8E4C-DE5D5B1791ED}"/>
    <dgm:cxn modelId="{45B596E8-F29D-42AB-8120-48B9A288EC13}" srcId="{BB7FA762-B315-4CA5-BC5C-ADBF648D48A9}" destId="{7E849C57-E245-423C-A4DD-6B4BB1738858}" srcOrd="1" destOrd="0" parTransId="{281A569A-B182-4312-9B03-90E28B2B671F}" sibTransId="{5CD52CFE-B69F-42DC-8FBD-5EE17C9BB333}"/>
    <dgm:cxn modelId="{FF985198-01BF-4AF1-BBAD-57BA0C63BD17}" srcId="{BB7FA762-B315-4CA5-BC5C-ADBF648D48A9}" destId="{F93C44E3-1982-4509-8D3F-C23DC65520F1}" srcOrd="0" destOrd="0" parTransId="{3AE5A5A5-D7CC-49F3-9C96-3EDC91E05BD4}" sibTransId="{FFFFA1DB-0EE8-4059-8B4A-1449D693F877}"/>
    <dgm:cxn modelId="{755C8A5B-05DC-4AEA-930B-91B6E398B38D}" type="presOf" srcId="{FFFFA1DB-0EE8-4059-8B4A-1449D693F877}" destId="{5B864C93-D748-43E0-848D-892CACFE3747}" srcOrd="1" destOrd="0" presId="urn:microsoft.com/office/officeart/2005/8/layout/process1"/>
    <dgm:cxn modelId="{B8F01C1F-46B9-4A30-8E0F-79E2CA53FF84}" type="presOf" srcId="{F80492A6-DE27-4BFB-B0A7-14BF541B4C70}" destId="{01909184-9079-49E0-A45D-B8BC06154A53}" srcOrd="0" destOrd="2" presId="urn:microsoft.com/office/officeart/2005/8/layout/process1"/>
    <dgm:cxn modelId="{21CDB6AE-4F10-4531-83D6-49D89A67FDE7}" type="presOf" srcId="{03936971-35BE-46CA-A252-466FF7AD4116}" destId="{01909184-9079-49E0-A45D-B8BC06154A53}" srcOrd="0" destOrd="1" presId="urn:microsoft.com/office/officeart/2005/8/layout/process1"/>
    <dgm:cxn modelId="{4C9FCF98-703D-43FD-8505-F5D37A26B56A}" type="presOf" srcId="{FFFFA1DB-0EE8-4059-8B4A-1449D693F877}" destId="{3B60A2E7-7BAD-4703-B6D2-11BF752FB238}" srcOrd="0" destOrd="0" presId="urn:microsoft.com/office/officeart/2005/8/layout/process1"/>
    <dgm:cxn modelId="{DB5A30DF-F7EA-4176-8C90-D34720FF67AC}" srcId="{F93C44E3-1982-4509-8D3F-C23DC65520F1}" destId="{03936971-35BE-46CA-A252-466FF7AD4116}" srcOrd="0" destOrd="0" parTransId="{EAEBE62C-7039-417C-8D1B-DA18D8FE3FFD}" sibTransId="{6FDCEAB7-EFF8-402C-836D-856E0673C913}"/>
    <dgm:cxn modelId="{1B6E3FE5-31E4-41AC-AA32-293D54B8D50C}" type="presOf" srcId="{8DA823CC-70DD-4402-B6F5-BBB633CF2721}" destId="{01909184-9079-49E0-A45D-B8BC06154A53}" srcOrd="0" destOrd="3" presId="urn:microsoft.com/office/officeart/2005/8/layout/process1"/>
    <dgm:cxn modelId="{6AC85EDB-484F-4AD2-BB83-EE99C4867ADB}" srcId="{F93C44E3-1982-4509-8D3F-C23DC65520F1}" destId="{F80492A6-DE27-4BFB-B0A7-14BF541B4C70}" srcOrd="1" destOrd="0" parTransId="{4DB54E9D-C563-4E48-BA04-C07B17BB8DD7}" sibTransId="{A2E6271F-8D61-4F66-8A1A-993F379DE5A6}"/>
    <dgm:cxn modelId="{F405D1E4-B63B-4B35-BABB-72E438C8C563}" srcId="{F93C44E3-1982-4509-8D3F-C23DC65520F1}" destId="{8DA823CC-70DD-4402-B6F5-BBB633CF2721}" srcOrd="2" destOrd="0" parTransId="{F3D360AB-76E2-43CC-AE21-5573F58D0F84}" sibTransId="{93C52451-91DC-4D0F-B38C-67D84F019B66}"/>
    <dgm:cxn modelId="{018CD4CB-0086-4ECA-A524-B0025E5A29CA}" type="presOf" srcId="{93E191FC-B7C8-46E9-85F8-CD5270A56FC5}" destId="{639F1C86-5366-406F-833E-BA21A3DAE764}" srcOrd="0" destOrd="3" presId="urn:microsoft.com/office/officeart/2005/8/layout/process1"/>
    <dgm:cxn modelId="{24EAA7BF-ADF4-4A61-A169-C006032CDB64}" srcId="{7E849C57-E245-423C-A4DD-6B4BB1738858}" destId="{3923FB3B-19B5-4165-8D99-44EACB29F0A4}" srcOrd="1" destOrd="0" parTransId="{202E735F-BE52-462F-B057-1D300F237DD5}" sibTransId="{F7B339F2-A5C3-485A-8237-BF15AB21545E}"/>
    <dgm:cxn modelId="{A5DB5B64-C4B8-4B95-8B72-2A671DD8156D}" type="presOf" srcId="{F93C44E3-1982-4509-8D3F-C23DC65520F1}" destId="{01909184-9079-49E0-A45D-B8BC06154A53}" srcOrd="0" destOrd="0" presId="urn:microsoft.com/office/officeart/2005/8/layout/process1"/>
    <dgm:cxn modelId="{7A4E18BB-6030-4E0B-B36A-2C6DB3E018F1}" type="presOf" srcId="{7E849C57-E245-423C-A4DD-6B4BB1738858}" destId="{639F1C86-5366-406F-833E-BA21A3DAE764}" srcOrd="0" destOrd="0" presId="urn:microsoft.com/office/officeart/2005/8/layout/process1"/>
    <dgm:cxn modelId="{A87AB206-6FEB-4EEB-B0F4-316589DEBC47}" type="presOf" srcId="{3923FB3B-19B5-4165-8D99-44EACB29F0A4}" destId="{639F1C86-5366-406F-833E-BA21A3DAE764}" srcOrd="0" destOrd="2" presId="urn:microsoft.com/office/officeart/2005/8/layout/process1"/>
    <dgm:cxn modelId="{D6DE379F-039C-4809-8405-71917B28CB74}" type="presParOf" srcId="{2A88B564-ADCD-44DE-AA5E-5926FD253767}" destId="{01909184-9079-49E0-A45D-B8BC06154A53}" srcOrd="0" destOrd="0" presId="urn:microsoft.com/office/officeart/2005/8/layout/process1"/>
    <dgm:cxn modelId="{F7ACD56B-5F51-43BE-B81C-FCC2976277E4}" type="presParOf" srcId="{2A88B564-ADCD-44DE-AA5E-5926FD253767}" destId="{3B60A2E7-7BAD-4703-B6D2-11BF752FB238}" srcOrd="1" destOrd="0" presId="urn:microsoft.com/office/officeart/2005/8/layout/process1"/>
    <dgm:cxn modelId="{604C3D1C-5C67-4501-9BEC-62E5409F81E5}" type="presParOf" srcId="{3B60A2E7-7BAD-4703-B6D2-11BF752FB238}" destId="{5B864C93-D748-43E0-848D-892CACFE3747}" srcOrd="0" destOrd="0" presId="urn:microsoft.com/office/officeart/2005/8/layout/process1"/>
    <dgm:cxn modelId="{E5FE8440-D975-44A3-BCD0-2DA22FE5B692}" type="presParOf" srcId="{2A88B564-ADCD-44DE-AA5E-5926FD253767}" destId="{639F1C86-5366-406F-833E-BA21A3DAE76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52B068-75DB-4359-91E0-2CDB754E88B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D266963-300E-4962-9274-ADA1207E5688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A für die Punkte 1 bis 3:</a:t>
          </a:r>
          <a:endParaRPr lang="de-DE"/>
        </a:p>
      </dgm:t>
    </dgm:pt>
    <dgm:pt modelId="{34BBEA52-30A5-4B7F-999C-DF6866A0B13E}" type="parTrans" cxnId="{04FA87BC-6F55-4C3F-AA2E-0FD3B446B74B}">
      <dgm:prSet/>
      <dgm:spPr/>
      <dgm:t>
        <a:bodyPr/>
        <a:lstStyle/>
        <a:p>
          <a:endParaRPr lang="de-DE"/>
        </a:p>
      </dgm:t>
    </dgm:pt>
    <dgm:pt modelId="{CBCA4467-0274-4D17-9FCA-8CC4E781D88A}" type="sibTrans" cxnId="{04FA87BC-6F55-4C3F-AA2E-0FD3B446B74B}">
      <dgm:prSet/>
      <dgm:spPr/>
      <dgm:t>
        <a:bodyPr/>
        <a:lstStyle/>
        <a:p>
          <a:endParaRPr lang="de-DE"/>
        </a:p>
      </dgm:t>
    </dgm:pt>
    <dgm:pt modelId="{7FFFD439-7787-4EA1-AE1F-F3671C29E494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1</a:t>
          </a:r>
          <a:endParaRPr lang="de-DE"/>
        </a:p>
      </dgm:t>
    </dgm:pt>
    <dgm:pt modelId="{F07E1341-BC87-481B-9316-6A928165A105}" type="parTrans" cxnId="{1B56F028-89B4-49C3-A89D-DCCE9DA52BB9}">
      <dgm:prSet/>
      <dgm:spPr/>
      <dgm:t>
        <a:bodyPr/>
        <a:lstStyle/>
        <a:p>
          <a:endParaRPr lang="de-DE"/>
        </a:p>
      </dgm:t>
    </dgm:pt>
    <dgm:pt modelId="{DB159B6F-88FF-4412-B6E2-69FFFD77E206}" type="sibTrans" cxnId="{1B56F028-89B4-49C3-A89D-DCCE9DA52BB9}">
      <dgm:prSet/>
      <dgm:spPr/>
      <dgm:t>
        <a:bodyPr/>
        <a:lstStyle/>
        <a:p>
          <a:endParaRPr lang="de-DE"/>
        </a:p>
      </dgm:t>
    </dgm:pt>
    <dgm:pt modelId="{378CF615-3DEC-459E-9573-D12C52F21C6F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2</a:t>
          </a:r>
          <a:endParaRPr lang="de-DE"/>
        </a:p>
      </dgm:t>
    </dgm:pt>
    <dgm:pt modelId="{AE9F9018-1568-4EE8-8FA1-012131CE411A}" type="parTrans" cxnId="{1CB66025-1E93-4D1C-B9D3-0C8734659914}">
      <dgm:prSet/>
      <dgm:spPr/>
      <dgm:t>
        <a:bodyPr/>
        <a:lstStyle/>
        <a:p>
          <a:endParaRPr lang="de-DE"/>
        </a:p>
      </dgm:t>
    </dgm:pt>
    <dgm:pt modelId="{2541E365-5E5A-48B7-A9FF-2EE0DC76C8E4}" type="sibTrans" cxnId="{1CB66025-1E93-4D1C-B9D3-0C8734659914}">
      <dgm:prSet/>
      <dgm:spPr/>
      <dgm:t>
        <a:bodyPr/>
        <a:lstStyle/>
        <a:p>
          <a:endParaRPr lang="de-DE"/>
        </a:p>
      </dgm:t>
    </dgm:pt>
    <dgm:pt modelId="{821DB8F9-9B7B-4081-95F9-B4B9AE2912E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3</a:t>
          </a:r>
          <a:endParaRPr lang="de-DE"/>
        </a:p>
      </dgm:t>
    </dgm:pt>
    <dgm:pt modelId="{FD509AFA-400C-4CEC-A9B7-A042EC5920F9}" type="parTrans" cxnId="{21E2E236-63FA-45FF-BF44-44E5B941EF35}">
      <dgm:prSet/>
      <dgm:spPr/>
      <dgm:t>
        <a:bodyPr/>
        <a:lstStyle/>
        <a:p>
          <a:endParaRPr lang="de-DE"/>
        </a:p>
      </dgm:t>
    </dgm:pt>
    <dgm:pt modelId="{5F38B1B4-3B6D-4B03-BC02-C77E7E0938B1}" type="sibTrans" cxnId="{21E2E236-63FA-45FF-BF44-44E5B941EF35}">
      <dgm:prSet/>
      <dgm:spPr/>
      <dgm:t>
        <a:bodyPr/>
        <a:lstStyle/>
        <a:p>
          <a:endParaRPr lang="de-DE"/>
        </a:p>
      </dgm:t>
    </dgm:pt>
    <dgm:pt modelId="{CBF7A4DB-B94E-45C4-A5FB-074EBD91B63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Überschrift B für die Punkte 4 bis 5:</a:t>
          </a:r>
          <a:endParaRPr lang="de-DE"/>
        </a:p>
      </dgm:t>
    </dgm:pt>
    <dgm:pt modelId="{7F99FDD3-6465-4A05-9364-DD27825CBEBA}" type="parTrans" cxnId="{6A2B9783-4D37-44A5-A940-DF35B4E2947F}">
      <dgm:prSet/>
      <dgm:spPr/>
      <dgm:t>
        <a:bodyPr/>
        <a:lstStyle/>
        <a:p>
          <a:endParaRPr lang="de-DE"/>
        </a:p>
      </dgm:t>
    </dgm:pt>
    <dgm:pt modelId="{85CF6469-77D1-43D4-840A-53B3001E8396}" type="sibTrans" cxnId="{6A2B9783-4D37-44A5-A940-DF35B4E2947F}">
      <dgm:prSet/>
      <dgm:spPr/>
      <dgm:t>
        <a:bodyPr/>
        <a:lstStyle/>
        <a:p>
          <a:endParaRPr lang="de-DE"/>
        </a:p>
      </dgm:t>
    </dgm:pt>
    <dgm:pt modelId="{A8B6636C-BE5C-4244-9446-FF5A27E5BFA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4</a:t>
          </a:r>
          <a:endParaRPr lang="de-DE"/>
        </a:p>
      </dgm:t>
    </dgm:pt>
    <dgm:pt modelId="{EF122204-94D5-47C0-B524-22F14BD8D49E}" type="parTrans" cxnId="{55F4FFF0-BF68-42F0-9B15-B420EA97369A}">
      <dgm:prSet/>
      <dgm:spPr/>
      <dgm:t>
        <a:bodyPr/>
        <a:lstStyle/>
        <a:p>
          <a:endParaRPr lang="de-DE"/>
        </a:p>
      </dgm:t>
    </dgm:pt>
    <dgm:pt modelId="{77E12455-4C22-4EA4-84C6-7C274DE9392B}" type="sibTrans" cxnId="{55F4FFF0-BF68-42F0-9B15-B420EA97369A}">
      <dgm:prSet/>
      <dgm:spPr/>
      <dgm:t>
        <a:bodyPr/>
        <a:lstStyle/>
        <a:p>
          <a:endParaRPr lang="de-DE"/>
        </a:p>
      </dgm:t>
    </dgm:pt>
    <dgm:pt modelId="{AFFE1ACC-F269-4DBD-84F3-CF8DBCB81831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5</a:t>
          </a:r>
          <a:endParaRPr lang="de-DE"/>
        </a:p>
      </dgm:t>
    </dgm:pt>
    <dgm:pt modelId="{189E48D3-674F-4AAD-A183-405D3A19D6D1}" type="parTrans" cxnId="{2A8E9C80-244B-49D6-8263-9EC7C828C764}">
      <dgm:prSet/>
      <dgm:spPr/>
      <dgm:t>
        <a:bodyPr/>
        <a:lstStyle/>
        <a:p>
          <a:endParaRPr lang="de-DE"/>
        </a:p>
      </dgm:t>
    </dgm:pt>
    <dgm:pt modelId="{44C4D503-4B6D-4318-B724-09280790A31B}" type="sibTrans" cxnId="{2A8E9C80-244B-49D6-8263-9EC7C828C764}">
      <dgm:prSet/>
      <dgm:spPr/>
      <dgm:t>
        <a:bodyPr/>
        <a:lstStyle/>
        <a:p>
          <a:endParaRPr lang="de-DE"/>
        </a:p>
      </dgm:t>
    </dgm:pt>
    <dgm:pt modelId="{DDC36665-3374-4461-9391-FE1B3C491D53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de-DE" smtClean="0"/>
            <a:t>Punkt 6</a:t>
          </a:r>
          <a:endParaRPr lang="de-DE"/>
        </a:p>
      </dgm:t>
    </dgm:pt>
    <dgm:pt modelId="{1F61E1F7-6989-436A-B0B1-6AE7F9E187B3}" type="parTrans" cxnId="{3F293A5C-04F1-487B-8FDC-1D095A818385}">
      <dgm:prSet/>
      <dgm:spPr/>
      <dgm:t>
        <a:bodyPr/>
        <a:lstStyle/>
        <a:p>
          <a:endParaRPr lang="de-DE"/>
        </a:p>
      </dgm:t>
    </dgm:pt>
    <dgm:pt modelId="{9272072A-8DCF-49C5-A51A-C8480E88232F}" type="sibTrans" cxnId="{3F293A5C-04F1-487B-8FDC-1D095A818385}">
      <dgm:prSet/>
      <dgm:spPr/>
      <dgm:t>
        <a:bodyPr/>
        <a:lstStyle/>
        <a:p>
          <a:endParaRPr lang="de-DE"/>
        </a:p>
      </dgm:t>
    </dgm:pt>
    <dgm:pt modelId="{4ED16422-80C8-4ABA-9D77-2BA0A8D6DD6B}" type="pres">
      <dgm:prSet presAssocID="{7752B068-75DB-4359-91E0-2CDB754E88B9}" presName="matrix" presStyleCnt="0">
        <dgm:presLayoutVars>
          <dgm:chMax val="1"/>
          <dgm:dir/>
          <dgm:resizeHandles val="exact"/>
        </dgm:presLayoutVars>
      </dgm:prSet>
      <dgm:spPr/>
    </dgm:pt>
    <dgm:pt modelId="{61CD9F7B-8538-4A74-BB54-14090605C166}" type="pres">
      <dgm:prSet presAssocID="{7752B068-75DB-4359-91E0-2CDB754E88B9}" presName="diamond" presStyleLbl="bgShp" presStyleIdx="0" presStyleCnt="1"/>
      <dgm:spPr>
        <a:solidFill>
          <a:schemeClr val="accent6">
            <a:lumMod val="40000"/>
            <a:lumOff val="60000"/>
          </a:schemeClr>
        </a:solidFill>
      </dgm:spPr>
    </dgm:pt>
    <dgm:pt modelId="{4332A464-3452-41FF-AFCB-20D162720C95}" type="pres">
      <dgm:prSet presAssocID="{7752B068-75DB-4359-91E0-2CDB754E88B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565AD35-AEA1-4080-A387-0F0AFE5B42A6}" type="pres">
      <dgm:prSet presAssocID="{7752B068-75DB-4359-91E0-2CDB754E88B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76B282C-BA16-46D6-B6D6-7A3A244D6414}" type="pres">
      <dgm:prSet presAssocID="{7752B068-75DB-4359-91E0-2CDB754E88B9}" presName="quad3" presStyleLbl="node1" presStyleIdx="2" presStyleCnt="4">
        <dgm:presLayoutVars>
          <dgm:chMax val="0"/>
          <dgm:chPref val="0"/>
          <dgm:bulletEnabled val="1"/>
        </dgm:presLayoutVars>
      </dgm:prSet>
      <dgm:spPr>
        <a:solidFill>
          <a:schemeClr val="accent6">
            <a:lumMod val="50000"/>
          </a:schemeClr>
        </a:solidFill>
      </dgm:spPr>
    </dgm:pt>
    <dgm:pt modelId="{4E6B7D64-48AE-43B0-9A4E-A8349CCEFABD}" type="pres">
      <dgm:prSet presAssocID="{7752B068-75DB-4359-91E0-2CDB754E88B9}" presName="quad4" presStyleLbl="node1" presStyleIdx="3" presStyleCnt="4">
        <dgm:presLayoutVars>
          <dgm:chMax val="0"/>
          <dgm:chPref val="0"/>
          <dgm:bulletEnabled val="1"/>
        </dgm:presLayoutVars>
      </dgm:prSet>
      <dgm:spPr>
        <a:solidFill>
          <a:schemeClr val="accent6">
            <a:lumMod val="50000"/>
          </a:schemeClr>
        </a:solidFill>
      </dgm:spPr>
    </dgm:pt>
  </dgm:ptLst>
  <dgm:cxnLst>
    <dgm:cxn modelId="{7B2B43D8-98D7-4557-B7B5-CCA438BCDFA4}" type="presOf" srcId="{378CF615-3DEC-459E-9573-D12C52F21C6F}" destId="{4332A464-3452-41FF-AFCB-20D162720C95}" srcOrd="0" destOrd="2" presId="urn:microsoft.com/office/officeart/2005/8/layout/matrix3"/>
    <dgm:cxn modelId="{5BFA7486-20AD-4AA7-A50C-1B2CF77DDBC1}" type="presOf" srcId="{AFFE1ACC-F269-4DBD-84F3-CF8DBCB81831}" destId="{C565AD35-AEA1-4080-A387-0F0AFE5B42A6}" srcOrd="0" destOrd="2" presId="urn:microsoft.com/office/officeart/2005/8/layout/matrix3"/>
    <dgm:cxn modelId="{2A8E9C80-244B-49D6-8263-9EC7C828C764}" srcId="{CBF7A4DB-B94E-45C4-A5FB-074EBD91B633}" destId="{AFFE1ACC-F269-4DBD-84F3-CF8DBCB81831}" srcOrd="1" destOrd="0" parTransId="{189E48D3-674F-4AAD-A183-405D3A19D6D1}" sibTransId="{44C4D503-4B6D-4318-B724-09280790A31B}"/>
    <dgm:cxn modelId="{1CB66025-1E93-4D1C-B9D3-0C8734659914}" srcId="{DD266963-300E-4962-9274-ADA1207E5688}" destId="{378CF615-3DEC-459E-9573-D12C52F21C6F}" srcOrd="1" destOrd="0" parTransId="{AE9F9018-1568-4EE8-8FA1-012131CE411A}" sibTransId="{2541E365-5E5A-48B7-A9FF-2EE0DC76C8E4}"/>
    <dgm:cxn modelId="{97D5B426-6FB3-4AEA-946D-319D27FA7DFC}" type="presOf" srcId="{DDC36665-3374-4461-9391-FE1B3C491D53}" destId="{C565AD35-AEA1-4080-A387-0F0AFE5B42A6}" srcOrd="0" destOrd="3" presId="urn:microsoft.com/office/officeart/2005/8/layout/matrix3"/>
    <dgm:cxn modelId="{6A2B9783-4D37-44A5-A940-DF35B4E2947F}" srcId="{7752B068-75DB-4359-91E0-2CDB754E88B9}" destId="{CBF7A4DB-B94E-45C4-A5FB-074EBD91B633}" srcOrd="1" destOrd="0" parTransId="{7F99FDD3-6465-4A05-9364-DD27825CBEBA}" sibTransId="{85CF6469-77D1-43D4-840A-53B3001E8396}"/>
    <dgm:cxn modelId="{2CFFF63B-03F5-4B8C-9CAA-C0218A18F2C9}" type="presOf" srcId="{DD266963-300E-4962-9274-ADA1207E5688}" destId="{4332A464-3452-41FF-AFCB-20D162720C95}" srcOrd="0" destOrd="0" presId="urn:microsoft.com/office/officeart/2005/8/layout/matrix3"/>
    <dgm:cxn modelId="{3F293A5C-04F1-487B-8FDC-1D095A818385}" srcId="{CBF7A4DB-B94E-45C4-A5FB-074EBD91B633}" destId="{DDC36665-3374-4461-9391-FE1B3C491D53}" srcOrd="2" destOrd="0" parTransId="{1F61E1F7-6989-436A-B0B1-6AE7F9E187B3}" sibTransId="{9272072A-8DCF-49C5-A51A-C8480E88232F}"/>
    <dgm:cxn modelId="{27F11031-86A6-4B35-A74D-45EF2F1001A4}" type="presOf" srcId="{821DB8F9-9B7B-4081-95F9-B4B9AE2912E9}" destId="{4332A464-3452-41FF-AFCB-20D162720C95}" srcOrd="0" destOrd="3" presId="urn:microsoft.com/office/officeart/2005/8/layout/matrix3"/>
    <dgm:cxn modelId="{55F4FFF0-BF68-42F0-9B15-B420EA97369A}" srcId="{CBF7A4DB-B94E-45C4-A5FB-074EBD91B633}" destId="{A8B6636C-BE5C-4244-9446-FF5A27E5BFAE}" srcOrd="0" destOrd="0" parTransId="{EF122204-94D5-47C0-B524-22F14BD8D49E}" sibTransId="{77E12455-4C22-4EA4-84C6-7C274DE9392B}"/>
    <dgm:cxn modelId="{04FA87BC-6F55-4C3F-AA2E-0FD3B446B74B}" srcId="{7752B068-75DB-4359-91E0-2CDB754E88B9}" destId="{DD266963-300E-4962-9274-ADA1207E5688}" srcOrd="0" destOrd="0" parTransId="{34BBEA52-30A5-4B7F-999C-DF6866A0B13E}" sibTransId="{CBCA4467-0274-4D17-9FCA-8CC4E781D88A}"/>
    <dgm:cxn modelId="{21E2E236-63FA-45FF-BF44-44E5B941EF35}" srcId="{DD266963-300E-4962-9274-ADA1207E5688}" destId="{821DB8F9-9B7B-4081-95F9-B4B9AE2912E9}" srcOrd="2" destOrd="0" parTransId="{FD509AFA-400C-4CEC-A9B7-A042EC5920F9}" sibTransId="{5F38B1B4-3B6D-4B03-BC02-C77E7E0938B1}"/>
    <dgm:cxn modelId="{2C5B023E-B21A-4383-B48E-A00E6FB80D3A}" type="presOf" srcId="{7FFFD439-7787-4EA1-AE1F-F3671C29E494}" destId="{4332A464-3452-41FF-AFCB-20D162720C95}" srcOrd="0" destOrd="1" presId="urn:microsoft.com/office/officeart/2005/8/layout/matrix3"/>
    <dgm:cxn modelId="{0852DDFA-BC8C-4575-985A-1FC6F2C5EFEC}" type="presOf" srcId="{7752B068-75DB-4359-91E0-2CDB754E88B9}" destId="{4ED16422-80C8-4ABA-9D77-2BA0A8D6DD6B}" srcOrd="0" destOrd="0" presId="urn:microsoft.com/office/officeart/2005/8/layout/matrix3"/>
    <dgm:cxn modelId="{1B56F028-89B4-49C3-A89D-DCCE9DA52BB9}" srcId="{DD266963-300E-4962-9274-ADA1207E5688}" destId="{7FFFD439-7787-4EA1-AE1F-F3671C29E494}" srcOrd="0" destOrd="0" parTransId="{F07E1341-BC87-481B-9316-6A928165A105}" sibTransId="{DB159B6F-88FF-4412-B6E2-69FFFD77E206}"/>
    <dgm:cxn modelId="{205D4ECA-9D17-497D-A9C1-669725A3A072}" type="presOf" srcId="{A8B6636C-BE5C-4244-9446-FF5A27E5BFAE}" destId="{C565AD35-AEA1-4080-A387-0F0AFE5B42A6}" srcOrd="0" destOrd="1" presId="urn:microsoft.com/office/officeart/2005/8/layout/matrix3"/>
    <dgm:cxn modelId="{D3CEE2C4-1D9B-4FBE-9E3E-A95878A9E833}" type="presOf" srcId="{CBF7A4DB-B94E-45C4-A5FB-074EBD91B633}" destId="{C565AD35-AEA1-4080-A387-0F0AFE5B42A6}" srcOrd="0" destOrd="0" presId="urn:microsoft.com/office/officeart/2005/8/layout/matrix3"/>
    <dgm:cxn modelId="{127B5B7D-4E95-45A4-9CE1-408F3F86DD29}" type="presParOf" srcId="{4ED16422-80C8-4ABA-9D77-2BA0A8D6DD6B}" destId="{61CD9F7B-8538-4A74-BB54-14090605C166}" srcOrd="0" destOrd="0" presId="urn:microsoft.com/office/officeart/2005/8/layout/matrix3"/>
    <dgm:cxn modelId="{78F3A88E-545A-4E63-8487-FBBD563EAA09}" type="presParOf" srcId="{4ED16422-80C8-4ABA-9D77-2BA0A8D6DD6B}" destId="{4332A464-3452-41FF-AFCB-20D162720C95}" srcOrd="1" destOrd="0" presId="urn:microsoft.com/office/officeart/2005/8/layout/matrix3"/>
    <dgm:cxn modelId="{9DB7C7F6-B0F9-4231-9DBB-044789AAF824}" type="presParOf" srcId="{4ED16422-80C8-4ABA-9D77-2BA0A8D6DD6B}" destId="{C565AD35-AEA1-4080-A387-0F0AFE5B42A6}" srcOrd="2" destOrd="0" presId="urn:microsoft.com/office/officeart/2005/8/layout/matrix3"/>
    <dgm:cxn modelId="{F27A3038-FB9A-4C92-B492-9FC094CA0B43}" type="presParOf" srcId="{4ED16422-80C8-4ABA-9D77-2BA0A8D6DD6B}" destId="{876B282C-BA16-46D6-B6D6-7A3A244D6414}" srcOrd="3" destOrd="0" presId="urn:microsoft.com/office/officeart/2005/8/layout/matrix3"/>
    <dgm:cxn modelId="{0FA7C1EB-E2D0-4260-9FDF-FF3120572639}" type="presParOf" srcId="{4ED16422-80C8-4ABA-9D77-2BA0A8D6DD6B}" destId="{4E6B7D64-48AE-43B0-9A4E-A8349CCEFAB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025DB-35E0-4C41-BA70-417C781C527B}">
      <dsp:nvSpPr>
        <dsp:cNvPr id="0" name=""/>
        <dsp:cNvSpPr/>
      </dsp:nvSpPr>
      <dsp:spPr>
        <a:xfrm>
          <a:off x="0" y="2189"/>
          <a:ext cx="7810959" cy="468028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Aufzählung mit SmartArt:</a:t>
          </a:r>
          <a:endParaRPr lang="de-DE" sz="2000" kern="1200" dirty="0"/>
        </a:p>
      </dsp:txBody>
      <dsp:txXfrm>
        <a:off x="22847" y="25036"/>
        <a:ext cx="7765265" cy="422334"/>
      </dsp:txXfrm>
    </dsp:sp>
    <dsp:sp modelId="{614E484D-0FB4-4559-8685-CECD8B5544D8}">
      <dsp:nvSpPr>
        <dsp:cNvPr id="0" name=""/>
        <dsp:cNvSpPr/>
      </dsp:nvSpPr>
      <dsp:spPr>
        <a:xfrm>
          <a:off x="0" y="470217"/>
          <a:ext cx="7810959" cy="802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998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dirty="0" smtClean="0"/>
            <a:t>Punkt 1</a:t>
          </a:r>
          <a:endParaRPr lang="de-D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dirty="0" smtClean="0"/>
            <a:t>Punkt 2</a:t>
          </a:r>
          <a:endParaRPr lang="de-D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smtClean="0"/>
            <a:t>Punkt 3</a:t>
          </a:r>
          <a:endParaRPr lang="de-DE" sz="1600" kern="1200"/>
        </a:p>
      </dsp:txBody>
      <dsp:txXfrm>
        <a:off x="0" y="470217"/>
        <a:ext cx="7810959" cy="802957"/>
      </dsp:txXfrm>
    </dsp:sp>
    <dsp:sp modelId="{A5F68992-1EB0-4FDF-9A8C-68ACE889C88E}">
      <dsp:nvSpPr>
        <dsp:cNvPr id="0" name=""/>
        <dsp:cNvSpPr/>
      </dsp:nvSpPr>
      <dsp:spPr>
        <a:xfrm>
          <a:off x="0" y="1273175"/>
          <a:ext cx="7810959" cy="468028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Aufzählung mit SmartArt:</a:t>
          </a:r>
          <a:endParaRPr lang="de-DE" sz="2000" kern="1200" dirty="0"/>
        </a:p>
      </dsp:txBody>
      <dsp:txXfrm>
        <a:off x="22847" y="1296022"/>
        <a:ext cx="7765265" cy="422334"/>
      </dsp:txXfrm>
    </dsp:sp>
    <dsp:sp modelId="{19475C62-DC65-4CB5-BD52-AA80D9072D31}">
      <dsp:nvSpPr>
        <dsp:cNvPr id="0" name=""/>
        <dsp:cNvSpPr/>
      </dsp:nvSpPr>
      <dsp:spPr>
        <a:xfrm>
          <a:off x="0" y="1741203"/>
          <a:ext cx="7810959" cy="802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998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smtClean="0"/>
            <a:t>Punkt 4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smtClean="0"/>
            <a:t>Punkt 5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1600" kern="1200" smtClean="0"/>
            <a:t>Punkt 6</a:t>
          </a:r>
          <a:endParaRPr lang="de-DE" sz="1600" kern="1200"/>
        </a:p>
      </dsp:txBody>
      <dsp:txXfrm>
        <a:off x="0" y="1741203"/>
        <a:ext cx="7810959" cy="8029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292F1-54CF-4B75-A7C7-3E39E7F5DCF6}">
      <dsp:nvSpPr>
        <dsp:cNvPr id="0" name=""/>
        <dsp:cNvSpPr/>
      </dsp:nvSpPr>
      <dsp:spPr>
        <a:xfrm rot="1768353">
          <a:off x="3848894" y="2839657"/>
          <a:ext cx="796991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796991" y="235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A7B07-FA6A-49FB-96D3-CCA57D8199E9}">
      <dsp:nvSpPr>
        <dsp:cNvPr id="0" name=""/>
        <dsp:cNvSpPr/>
      </dsp:nvSpPr>
      <dsp:spPr>
        <a:xfrm rot="19831647">
          <a:off x="3848894" y="1380604"/>
          <a:ext cx="796991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796991" y="235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84AED-5754-49D6-BD76-92BE1AB23F59}">
      <dsp:nvSpPr>
        <dsp:cNvPr id="0" name=""/>
        <dsp:cNvSpPr/>
      </dsp:nvSpPr>
      <dsp:spPr>
        <a:xfrm>
          <a:off x="1608015" y="785186"/>
          <a:ext cx="2696997" cy="2696997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303CA-3BB3-4FCB-86C5-02F714A107A0}">
      <dsp:nvSpPr>
        <dsp:cNvPr id="0" name=""/>
        <dsp:cNvSpPr/>
      </dsp:nvSpPr>
      <dsp:spPr>
        <a:xfrm>
          <a:off x="4489612" y="915"/>
          <a:ext cx="1618198" cy="1618198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A für die Punkte 1 bis 3:</a:t>
          </a:r>
          <a:endParaRPr lang="de-DE" sz="1900" kern="1200" dirty="0"/>
        </a:p>
      </dsp:txBody>
      <dsp:txXfrm>
        <a:off x="4726592" y="237895"/>
        <a:ext cx="1144238" cy="1144238"/>
      </dsp:txXfrm>
    </dsp:sp>
    <dsp:sp modelId="{6CEAB355-E231-4E5E-87E8-82DB14A754FD}">
      <dsp:nvSpPr>
        <dsp:cNvPr id="0" name=""/>
        <dsp:cNvSpPr/>
      </dsp:nvSpPr>
      <dsp:spPr>
        <a:xfrm>
          <a:off x="6269630" y="915"/>
          <a:ext cx="2427297" cy="1618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1</a:t>
          </a:r>
          <a:endParaRPr lang="de-DE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2</a:t>
          </a:r>
          <a:endParaRPr lang="de-DE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3</a:t>
          </a:r>
          <a:endParaRPr lang="de-DE" sz="2400" kern="1200" dirty="0"/>
        </a:p>
      </dsp:txBody>
      <dsp:txXfrm>
        <a:off x="6269630" y="915"/>
        <a:ext cx="2427297" cy="1618198"/>
      </dsp:txXfrm>
    </dsp:sp>
    <dsp:sp modelId="{75173E40-328D-457B-955E-4D32A2CE0159}">
      <dsp:nvSpPr>
        <dsp:cNvPr id="0" name=""/>
        <dsp:cNvSpPr/>
      </dsp:nvSpPr>
      <dsp:spPr>
        <a:xfrm>
          <a:off x="4489612" y="2648257"/>
          <a:ext cx="1618198" cy="1618198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smtClean="0"/>
            <a:t>Überschrift B für die Punkte 4 bis 5:</a:t>
          </a:r>
          <a:endParaRPr lang="de-DE" sz="1900" kern="1200"/>
        </a:p>
      </dsp:txBody>
      <dsp:txXfrm>
        <a:off x="4726592" y="2885237"/>
        <a:ext cx="1144238" cy="1144238"/>
      </dsp:txXfrm>
    </dsp:sp>
    <dsp:sp modelId="{54136226-825B-4374-B88C-7993979DB40F}">
      <dsp:nvSpPr>
        <dsp:cNvPr id="0" name=""/>
        <dsp:cNvSpPr/>
      </dsp:nvSpPr>
      <dsp:spPr>
        <a:xfrm>
          <a:off x="6269630" y="2648257"/>
          <a:ext cx="2427297" cy="1618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4</a:t>
          </a:r>
          <a:endParaRPr lang="de-DE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5</a:t>
          </a:r>
          <a:endParaRPr lang="de-DE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kern="1200" dirty="0" smtClean="0"/>
            <a:t>Punkt 6</a:t>
          </a:r>
          <a:endParaRPr lang="de-DE" sz="2400" kern="1200" dirty="0"/>
        </a:p>
      </dsp:txBody>
      <dsp:txXfrm>
        <a:off x="6269630" y="2648257"/>
        <a:ext cx="2427297" cy="16181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4BF3C-113E-4A3B-AA5A-3A0773020BF2}">
      <dsp:nvSpPr>
        <dsp:cNvPr id="0" name=""/>
        <dsp:cNvSpPr/>
      </dsp:nvSpPr>
      <dsp:spPr>
        <a:xfrm>
          <a:off x="665392" y="546662"/>
          <a:ext cx="2586605" cy="304306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981C6-2561-4E00-813C-DD9BFB4026CB}">
      <dsp:nvSpPr>
        <dsp:cNvPr id="0" name=""/>
        <dsp:cNvSpPr/>
      </dsp:nvSpPr>
      <dsp:spPr>
        <a:xfrm>
          <a:off x="682164" y="660947"/>
          <a:ext cx="190021" cy="1900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552461-3B91-4892-A681-A7163B19D5E3}">
      <dsp:nvSpPr>
        <dsp:cNvPr id="0" name=""/>
        <dsp:cNvSpPr/>
      </dsp:nvSpPr>
      <dsp:spPr>
        <a:xfrm>
          <a:off x="662185" y="0"/>
          <a:ext cx="3319287" cy="546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Überschrift A für die Punkte 1 bis 3:</a:t>
          </a:r>
          <a:endParaRPr lang="de-DE" sz="1700" kern="1200" dirty="0"/>
        </a:p>
      </dsp:txBody>
      <dsp:txXfrm>
        <a:off x="662185" y="0"/>
        <a:ext cx="3319287" cy="546662"/>
      </dsp:txXfrm>
    </dsp:sp>
    <dsp:sp modelId="{E1796C3F-E968-4A67-864A-DC831B6931FF}">
      <dsp:nvSpPr>
        <dsp:cNvPr id="0" name=""/>
        <dsp:cNvSpPr/>
      </dsp:nvSpPr>
      <dsp:spPr>
        <a:xfrm>
          <a:off x="662185" y="1103881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8114A1-BC89-41D0-B13D-D861097E24C1}">
      <dsp:nvSpPr>
        <dsp:cNvPr id="0" name=""/>
        <dsp:cNvSpPr/>
      </dsp:nvSpPr>
      <dsp:spPr>
        <a:xfrm>
          <a:off x="843247" y="977425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1</a:t>
          </a:r>
          <a:endParaRPr lang="de-DE" sz="1500" kern="1200"/>
        </a:p>
      </dsp:txBody>
      <dsp:txXfrm>
        <a:off x="843247" y="977425"/>
        <a:ext cx="2405543" cy="442929"/>
      </dsp:txXfrm>
    </dsp:sp>
    <dsp:sp modelId="{9D3C71BA-4BEB-4C6E-8829-19FB7FE510D0}">
      <dsp:nvSpPr>
        <dsp:cNvPr id="0" name=""/>
        <dsp:cNvSpPr/>
      </dsp:nvSpPr>
      <dsp:spPr>
        <a:xfrm>
          <a:off x="662185" y="1546811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91F0F-4076-4070-A6B4-C4DE00121904}">
      <dsp:nvSpPr>
        <dsp:cNvPr id="0" name=""/>
        <dsp:cNvSpPr/>
      </dsp:nvSpPr>
      <dsp:spPr>
        <a:xfrm>
          <a:off x="843247" y="1420354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2</a:t>
          </a:r>
          <a:endParaRPr lang="de-DE" sz="1500" kern="1200"/>
        </a:p>
      </dsp:txBody>
      <dsp:txXfrm>
        <a:off x="843247" y="1420354"/>
        <a:ext cx="2405543" cy="442929"/>
      </dsp:txXfrm>
    </dsp:sp>
    <dsp:sp modelId="{6AE99C66-FC6D-43CD-BA71-71E57E89F3BD}">
      <dsp:nvSpPr>
        <dsp:cNvPr id="0" name=""/>
        <dsp:cNvSpPr/>
      </dsp:nvSpPr>
      <dsp:spPr>
        <a:xfrm>
          <a:off x="662185" y="1989740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16EB3-AB29-47E0-881A-AB46C643A978}">
      <dsp:nvSpPr>
        <dsp:cNvPr id="0" name=""/>
        <dsp:cNvSpPr/>
      </dsp:nvSpPr>
      <dsp:spPr>
        <a:xfrm>
          <a:off x="843247" y="1863284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3</a:t>
          </a:r>
          <a:endParaRPr lang="de-DE" sz="1500" kern="1200"/>
        </a:p>
      </dsp:txBody>
      <dsp:txXfrm>
        <a:off x="843247" y="1863284"/>
        <a:ext cx="2405543" cy="442929"/>
      </dsp:txXfrm>
    </dsp:sp>
    <dsp:sp modelId="{01A03EE8-7A88-4020-A509-95568FC91ED6}">
      <dsp:nvSpPr>
        <dsp:cNvPr id="0" name=""/>
        <dsp:cNvSpPr/>
      </dsp:nvSpPr>
      <dsp:spPr>
        <a:xfrm>
          <a:off x="4121614" y="546662"/>
          <a:ext cx="2586605" cy="304306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26B74-2C09-4230-B832-83DC0AB607BE}">
      <dsp:nvSpPr>
        <dsp:cNvPr id="0" name=""/>
        <dsp:cNvSpPr/>
      </dsp:nvSpPr>
      <dsp:spPr>
        <a:xfrm>
          <a:off x="4135680" y="660947"/>
          <a:ext cx="190021" cy="1900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31841-3262-40D7-A2FA-C2E52223EC62}">
      <dsp:nvSpPr>
        <dsp:cNvPr id="0" name=""/>
        <dsp:cNvSpPr/>
      </dsp:nvSpPr>
      <dsp:spPr>
        <a:xfrm>
          <a:off x="4110802" y="0"/>
          <a:ext cx="3356793" cy="546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Überschrift B für die Punkte 4 bis 5:</a:t>
          </a:r>
          <a:endParaRPr lang="de-DE" sz="1700" kern="1200" dirty="0"/>
        </a:p>
      </dsp:txBody>
      <dsp:txXfrm>
        <a:off x="4110802" y="0"/>
        <a:ext cx="3356793" cy="546662"/>
      </dsp:txXfrm>
    </dsp:sp>
    <dsp:sp modelId="{6B6FE027-9347-44AC-9FF7-942378FD8172}">
      <dsp:nvSpPr>
        <dsp:cNvPr id="0" name=""/>
        <dsp:cNvSpPr/>
      </dsp:nvSpPr>
      <dsp:spPr>
        <a:xfrm>
          <a:off x="4110802" y="1103881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4D925-680B-474D-A341-ADF45157C0F7}">
      <dsp:nvSpPr>
        <dsp:cNvPr id="0" name=""/>
        <dsp:cNvSpPr/>
      </dsp:nvSpPr>
      <dsp:spPr>
        <a:xfrm>
          <a:off x="4291865" y="977425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4</a:t>
          </a:r>
          <a:endParaRPr lang="de-DE" sz="1500" kern="1200"/>
        </a:p>
      </dsp:txBody>
      <dsp:txXfrm>
        <a:off x="4291865" y="977425"/>
        <a:ext cx="2405543" cy="442929"/>
      </dsp:txXfrm>
    </dsp:sp>
    <dsp:sp modelId="{43AEC6F8-07D4-4ED7-8E9B-CAA413B3BE63}">
      <dsp:nvSpPr>
        <dsp:cNvPr id="0" name=""/>
        <dsp:cNvSpPr/>
      </dsp:nvSpPr>
      <dsp:spPr>
        <a:xfrm>
          <a:off x="4110802" y="1546811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B27D4-07FE-42D2-B1D2-65D8A126E97D}">
      <dsp:nvSpPr>
        <dsp:cNvPr id="0" name=""/>
        <dsp:cNvSpPr/>
      </dsp:nvSpPr>
      <dsp:spPr>
        <a:xfrm>
          <a:off x="4291865" y="1420354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5</a:t>
          </a:r>
          <a:endParaRPr lang="de-DE" sz="1500" kern="1200"/>
        </a:p>
      </dsp:txBody>
      <dsp:txXfrm>
        <a:off x="4291865" y="1420354"/>
        <a:ext cx="2405543" cy="442929"/>
      </dsp:txXfrm>
    </dsp:sp>
    <dsp:sp modelId="{FCDE60FA-6B6A-46B9-961E-82791ADD0323}">
      <dsp:nvSpPr>
        <dsp:cNvPr id="0" name=""/>
        <dsp:cNvSpPr/>
      </dsp:nvSpPr>
      <dsp:spPr>
        <a:xfrm>
          <a:off x="4110802" y="1989740"/>
          <a:ext cx="190016" cy="1900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30195-1E0F-41D3-81D5-875D1E414835}">
      <dsp:nvSpPr>
        <dsp:cNvPr id="0" name=""/>
        <dsp:cNvSpPr/>
      </dsp:nvSpPr>
      <dsp:spPr>
        <a:xfrm>
          <a:off x="4291865" y="1863284"/>
          <a:ext cx="2405543" cy="44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smtClean="0"/>
            <a:t>Punkt 6</a:t>
          </a:r>
          <a:endParaRPr lang="de-DE" sz="1500" kern="1200"/>
        </a:p>
      </dsp:txBody>
      <dsp:txXfrm>
        <a:off x="4291865" y="1863284"/>
        <a:ext cx="2405543" cy="4429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C1FC4-BA32-4F9B-87CB-E14C852A327B}">
      <dsp:nvSpPr>
        <dsp:cNvPr id="0" name=""/>
        <dsp:cNvSpPr/>
      </dsp:nvSpPr>
      <dsp:spPr>
        <a:xfrm>
          <a:off x="3909" y="0"/>
          <a:ext cx="3760549" cy="230832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A für die Punkte 1 bis 3:</a:t>
          </a:r>
          <a:endParaRPr lang="de-DE" sz="1900" kern="1200" dirty="0"/>
        </a:p>
      </dsp:txBody>
      <dsp:txXfrm>
        <a:off x="3909" y="0"/>
        <a:ext cx="3760549" cy="692497"/>
      </dsp:txXfrm>
    </dsp:sp>
    <dsp:sp modelId="{C65D13A2-280F-457E-BB94-59DF26EA0ED6}">
      <dsp:nvSpPr>
        <dsp:cNvPr id="0" name=""/>
        <dsp:cNvSpPr/>
      </dsp:nvSpPr>
      <dsp:spPr>
        <a:xfrm>
          <a:off x="379964" y="692694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1</a:t>
          </a:r>
          <a:endParaRPr lang="de-DE" sz="2400" kern="1200"/>
        </a:p>
      </dsp:txBody>
      <dsp:txXfrm>
        <a:off x="393246" y="705976"/>
        <a:ext cx="2981875" cy="426929"/>
      </dsp:txXfrm>
    </dsp:sp>
    <dsp:sp modelId="{A68AFF75-705F-4182-A6A1-0F5E4E2CD03F}">
      <dsp:nvSpPr>
        <dsp:cNvPr id="0" name=""/>
        <dsp:cNvSpPr/>
      </dsp:nvSpPr>
      <dsp:spPr>
        <a:xfrm>
          <a:off x="379964" y="1215955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2</a:t>
          </a:r>
          <a:endParaRPr lang="de-DE" sz="2400" kern="1200"/>
        </a:p>
      </dsp:txBody>
      <dsp:txXfrm>
        <a:off x="393246" y="1229237"/>
        <a:ext cx="2981875" cy="426929"/>
      </dsp:txXfrm>
    </dsp:sp>
    <dsp:sp modelId="{F554FBB8-5F91-4617-8189-8CAE717C8959}">
      <dsp:nvSpPr>
        <dsp:cNvPr id="0" name=""/>
        <dsp:cNvSpPr/>
      </dsp:nvSpPr>
      <dsp:spPr>
        <a:xfrm>
          <a:off x="379964" y="1739217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3</a:t>
          </a:r>
          <a:endParaRPr lang="de-DE" sz="2400" kern="1200"/>
        </a:p>
      </dsp:txBody>
      <dsp:txXfrm>
        <a:off x="393246" y="1752499"/>
        <a:ext cx="2981875" cy="426929"/>
      </dsp:txXfrm>
    </dsp:sp>
    <dsp:sp modelId="{B51F9478-B0FC-406F-905D-A70CA5145D01}">
      <dsp:nvSpPr>
        <dsp:cNvPr id="0" name=""/>
        <dsp:cNvSpPr/>
      </dsp:nvSpPr>
      <dsp:spPr>
        <a:xfrm>
          <a:off x="4046500" y="0"/>
          <a:ext cx="3760549" cy="230832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B für die Punkte 4 bis 5:</a:t>
          </a:r>
          <a:endParaRPr lang="de-DE" sz="1900" kern="1200" dirty="0"/>
        </a:p>
      </dsp:txBody>
      <dsp:txXfrm>
        <a:off x="4046500" y="0"/>
        <a:ext cx="3760549" cy="692497"/>
      </dsp:txXfrm>
    </dsp:sp>
    <dsp:sp modelId="{E103445D-1E8F-41A2-9BA9-DD437102F5BE}">
      <dsp:nvSpPr>
        <dsp:cNvPr id="0" name=""/>
        <dsp:cNvSpPr/>
      </dsp:nvSpPr>
      <dsp:spPr>
        <a:xfrm>
          <a:off x="4422555" y="692694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4</a:t>
          </a:r>
          <a:endParaRPr lang="de-DE" sz="2400" kern="1200"/>
        </a:p>
      </dsp:txBody>
      <dsp:txXfrm>
        <a:off x="4435837" y="705976"/>
        <a:ext cx="2981875" cy="426929"/>
      </dsp:txXfrm>
    </dsp:sp>
    <dsp:sp modelId="{8DE1E423-1973-4A4C-82B2-1B62C485E38B}">
      <dsp:nvSpPr>
        <dsp:cNvPr id="0" name=""/>
        <dsp:cNvSpPr/>
      </dsp:nvSpPr>
      <dsp:spPr>
        <a:xfrm>
          <a:off x="4422555" y="1215955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5</a:t>
          </a:r>
          <a:endParaRPr lang="de-DE" sz="2400" kern="1200"/>
        </a:p>
      </dsp:txBody>
      <dsp:txXfrm>
        <a:off x="4435837" y="1229237"/>
        <a:ext cx="2981875" cy="426929"/>
      </dsp:txXfrm>
    </dsp:sp>
    <dsp:sp modelId="{C56B470E-D8EB-458B-9950-FBCB5AA60397}">
      <dsp:nvSpPr>
        <dsp:cNvPr id="0" name=""/>
        <dsp:cNvSpPr/>
      </dsp:nvSpPr>
      <dsp:spPr>
        <a:xfrm>
          <a:off x="4422555" y="1739217"/>
          <a:ext cx="3008439" cy="453493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smtClean="0"/>
            <a:t>Punkt 6</a:t>
          </a:r>
          <a:endParaRPr lang="de-DE" sz="2400" kern="1200"/>
        </a:p>
      </dsp:txBody>
      <dsp:txXfrm>
        <a:off x="4435837" y="1752499"/>
        <a:ext cx="2981875" cy="4269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39193-D26E-4220-AE51-01346D05957F}">
      <dsp:nvSpPr>
        <dsp:cNvPr id="0" name=""/>
        <dsp:cNvSpPr/>
      </dsp:nvSpPr>
      <dsp:spPr>
        <a:xfrm rot="16200000">
          <a:off x="730022" y="-726112"/>
          <a:ext cx="2308324" cy="3760549"/>
        </a:xfrm>
        <a:prstGeom prst="flowChartManualOperati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smtClean="0"/>
            <a:t>Überschrift A für die Punkte 1 bis 3:</a:t>
          </a:r>
          <a:endParaRPr lang="de-DE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1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Punkt 2</a:t>
          </a:r>
          <a:endParaRPr lang="de-DE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3</a:t>
          </a:r>
          <a:endParaRPr lang="de-DE" sz="1500" kern="1200"/>
        </a:p>
      </dsp:txBody>
      <dsp:txXfrm rot="5400000">
        <a:off x="3910" y="461665"/>
        <a:ext cx="3760549" cy="1384994"/>
      </dsp:txXfrm>
    </dsp:sp>
    <dsp:sp modelId="{078A0A65-E84F-40D8-A3AE-01798004B622}">
      <dsp:nvSpPr>
        <dsp:cNvPr id="0" name=""/>
        <dsp:cNvSpPr/>
      </dsp:nvSpPr>
      <dsp:spPr>
        <a:xfrm rot="16200000">
          <a:off x="4772612" y="-726112"/>
          <a:ext cx="2308324" cy="3760549"/>
        </a:xfrm>
        <a:prstGeom prst="flowChartManualOperati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1047" bIns="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smtClean="0"/>
            <a:t>Überschrift B für die Punkte 4 bis 5:</a:t>
          </a:r>
          <a:endParaRPr lang="de-DE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4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Punkt 5</a:t>
          </a:r>
          <a:endParaRPr lang="de-DE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6</a:t>
          </a:r>
          <a:endParaRPr lang="de-DE" sz="1500" kern="1200"/>
        </a:p>
      </dsp:txBody>
      <dsp:txXfrm rot="5400000">
        <a:off x="4046500" y="461665"/>
        <a:ext cx="3760549" cy="138499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C117B-D811-40BF-835C-5B5AB9BF206E}">
      <dsp:nvSpPr>
        <dsp:cNvPr id="0" name=""/>
        <dsp:cNvSpPr/>
      </dsp:nvSpPr>
      <dsp:spPr>
        <a:xfrm>
          <a:off x="0" y="1393195"/>
          <a:ext cx="7810959" cy="914087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smtClean="0"/>
            <a:t>Überschrift B für die Punkte 4 bis 5:</a:t>
          </a:r>
          <a:endParaRPr lang="de-DE" sz="1700" kern="1200"/>
        </a:p>
      </dsp:txBody>
      <dsp:txXfrm>
        <a:off x="0" y="1393195"/>
        <a:ext cx="7810959" cy="493607"/>
      </dsp:txXfrm>
    </dsp:sp>
    <dsp:sp modelId="{11DD5491-A083-44E9-A838-29DD7A45E56F}">
      <dsp:nvSpPr>
        <dsp:cNvPr id="0" name=""/>
        <dsp:cNvSpPr/>
      </dsp:nvSpPr>
      <dsp:spPr>
        <a:xfrm>
          <a:off x="3813" y="1868521"/>
          <a:ext cx="2601110" cy="420480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4</a:t>
          </a:r>
          <a:endParaRPr lang="de-DE" sz="2500" kern="1200"/>
        </a:p>
      </dsp:txBody>
      <dsp:txXfrm>
        <a:off x="3813" y="1868521"/>
        <a:ext cx="2601110" cy="420480"/>
      </dsp:txXfrm>
    </dsp:sp>
    <dsp:sp modelId="{36E60694-3668-4E7F-88E5-C4306BAB765A}">
      <dsp:nvSpPr>
        <dsp:cNvPr id="0" name=""/>
        <dsp:cNvSpPr/>
      </dsp:nvSpPr>
      <dsp:spPr>
        <a:xfrm>
          <a:off x="2604924" y="1868521"/>
          <a:ext cx="2601110" cy="420480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5</a:t>
          </a:r>
          <a:endParaRPr lang="de-DE" sz="2500" kern="1200"/>
        </a:p>
      </dsp:txBody>
      <dsp:txXfrm>
        <a:off x="2604924" y="1868521"/>
        <a:ext cx="2601110" cy="420480"/>
      </dsp:txXfrm>
    </dsp:sp>
    <dsp:sp modelId="{EABD02CE-8D29-4BAC-97CE-40134940E2DE}">
      <dsp:nvSpPr>
        <dsp:cNvPr id="0" name=""/>
        <dsp:cNvSpPr/>
      </dsp:nvSpPr>
      <dsp:spPr>
        <a:xfrm>
          <a:off x="5206034" y="1868521"/>
          <a:ext cx="2601110" cy="420480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6</a:t>
          </a:r>
          <a:endParaRPr lang="de-DE" sz="2500" kern="1200"/>
        </a:p>
      </dsp:txBody>
      <dsp:txXfrm>
        <a:off x="5206034" y="1868521"/>
        <a:ext cx="2601110" cy="420480"/>
      </dsp:txXfrm>
    </dsp:sp>
    <dsp:sp modelId="{9441F231-473E-4B52-B37E-2B8033A2078F}">
      <dsp:nvSpPr>
        <dsp:cNvPr id="0" name=""/>
        <dsp:cNvSpPr/>
      </dsp:nvSpPr>
      <dsp:spPr>
        <a:xfrm rot="10800000">
          <a:off x="0" y="1040"/>
          <a:ext cx="7810959" cy="1405866"/>
        </a:xfrm>
        <a:prstGeom prst="upArrowCallou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smtClean="0"/>
            <a:t>Überschrift A für die Punkte 1 bis 3:</a:t>
          </a:r>
          <a:endParaRPr lang="de-DE" sz="1700" kern="1200"/>
        </a:p>
      </dsp:txBody>
      <dsp:txXfrm rot="-10800000">
        <a:off x="0" y="1040"/>
        <a:ext cx="7810959" cy="493459"/>
      </dsp:txXfrm>
    </dsp:sp>
    <dsp:sp modelId="{9A5E8B79-1FEE-4E65-8121-AC4BD28EF54F}">
      <dsp:nvSpPr>
        <dsp:cNvPr id="0" name=""/>
        <dsp:cNvSpPr/>
      </dsp:nvSpPr>
      <dsp:spPr>
        <a:xfrm>
          <a:off x="3813" y="494499"/>
          <a:ext cx="2601110" cy="420354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1</a:t>
          </a:r>
          <a:endParaRPr lang="de-DE" sz="2500" kern="1200"/>
        </a:p>
      </dsp:txBody>
      <dsp:txXfrm>
        <a:off x="3813" y="494499"/>
        <a:ext cx="2601110" cy="420354"/>
      </dsp:txXfrm>
    </dsp:sp>
    <dsp:sp modelId="{D467BBB4-6F53-488F-9958-51043BCD2913}">
      <dsp:nvSpPr>
        <dsp:cNvPr id="0" name=""/>
        <dsp:cNvSpPr/>
      </dsp:nvSpPr>
      <dsp:spPr>
        <a:xfrm>
          <a:off x="2604924" y="494499"/>
          <a:ext cx="2601110" cy="420354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2</a:t>
          </a:r>
          <a:endParaRPr lang="de-DE" sz="2500" kern="1200"/>
        </a:p>
      </dsp:txBody>
      <dsp:txXfrm>
        <a:off x="2604924" y="494499"/>
        <a:ext cx="2601110" cy="420354"/>
      </dsp:txXfrm>
    </dsp:sp>
    <dsp:sp modelId="{A82F70F2-772C-4348-803F-6C538B2FE869}">
      <dsp:nvSpPr>
        <dsp:cNvPr id="0" name=""/>
        <dsp:cNvSpPr/>
      </dsp:nvSpPr>
      <dsp:spPr>
        <a:xfrm>
          <a:off x="5206034" y="494499"/>
          <a:ext cx="2601110" cy="420354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smtClean="0"/>
            <a:t>Punkt 3</a:t>
          </a:r>
          <a:endParaRPr lang="de-DE" sz="2500" kern="1200"/>
        </a:p>
      </dsp:txBody>
      <dsp:txXfrm>
        <a:off x="5206034" y="494499"/>
        <a:ext cx="2601110" cy="42035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07698-667B-4330-8ACC-CF6209CF04F2}">
      <dsp:nvSpPr>
        <dsp:cNvPr id="0" name=""/>
        <dsp:cNvSpPr/>
      </dsp:nvSpPr>
      <dsp:spPr>
        <a:xfrm>
          <a:off x="4752" y="463"/>
          <a:ext cx="3799970" cy="1053849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smtClean="0"/>
            <a:t>Überschrift A für die Punkte 1 bis 3:</a:t>
          </a:r>
          <a:endParaRPr lang="de-DE" sz="2700" kern="1200"/>
        </a:p>
      </dsp:txBody>
      <dsp:txXfrm>
        <a:off x="35618" y="31329"/>
        <a:ext cx="3738238" cy="992117"/>
      </dsp:txXfrm>
    </dsp:sp>
    <dsp:sp modelId="{C270C234-8FB0-4934-95A2-05DB4F3B59B3}">
      <dsp:nvSpPr>
        <dsp:cNvPr id="0" name=""/>
        <dsp:cNvSpPr/>
      </dsp:nvSpPr>
      <dsp:spPr>
        <a:xfrm>
          <a:off x="4752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1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35618" y="1284877"/>
        <a:ext cx="1137753" cy="992117"/>
      </dsp:txXfrm>
    </dsp:sp>
    <dsp:sp modelId="{AEC7ABA1-8E52-4AA4-9A58-44B073F52B14}">
      <dsp:nvSpPr>
        <dsp:cNvPr id="0" name=""/>
        <dsp:cNvSpPr/>
      </dsp:nvSpPr>
      <dsp:spPr>
        <a:xfrm>
          <a:off x="1304994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2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1335860" y="1284877"/>
        <a:ext cx="1137753" cy="992117"/>
      </dsp:txXfrm>
    </dsp:sp>
    <dsp:sp modelId="{F331E9C6-0AF5-4B32-88BD-D5254C20963E}">
      <dsp:nvSpPr>
        <dsp:cNvPr id="0" name=""/>
        <dsp:cNvSpPr/>
      </dsp:nvSpPr>
      <dsp:spPr>
        <a:xfrm>
          <a:off x="2605237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3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2636103" y="1284877"/>
        <a:ext cx="1137753" cy="992117"/>
      </dsp:txXfrm>
    </dsp:sp>
    <dsp:sp modelId="{5AE5FFCD-AEC9-4B70-897E-EC4CA28564F8}">
      <dsp:nvSpPr>
        <dsp:cNvPr id="0" name=""/>
        <dsp:cNvSpPr/>
      </dsp:nvSpPr>
      <dsp:spPr>
        <a:xfrm>
          <a:off x="4006236" y="463"/>
          <a:ext cx="3799970" cy="1053849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smtClean="0"/>
            <a:t>Überschrift B für die Punkte 4 bis 5:</a:t>
          </a:r>
          <a:endParaRPr lang="de-DE" sz="2700" kern="1200"/>
        </a:p>
      </dsp:txBody>
      <dsp:txXfrm>
        <a:off x="4037102" y="31329"/>
        <a:ext cx="3738238" cy="992117"/>
      </dsp:txXfrm>
    </dsp:sp>
    <dsp:sp modelId="{0FC9FF61-43CD-441C-BB17-418420FCB0E5}">
      <dsp:nvSpPr>
        <dsp:cNvPr id="0" name=""/>
        <dsp:cNvSpPr/>
      </dsp:nvSpPr>
      <dsp:spPr>
        <a:xfrm>
          <a:off x="4006236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4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4037102" y="1284877"/>
        <a:ext cx="1137753" cy="992117"/>
      </dsp:txXfrm>
    </dsp:sp>
    <dsp:sp modelId="{9E63D164-4EF8-488F-9CA3-17ED32542716}">
      <dsp:nvSpPr>
        <dsp:cNvPr id="0" name=""/>
        <dsp:cNvSpPr/>
      </dsp:nvSpPr>
      <dsp:spPr>
        <a:xfrm>
          <a:off x="5306478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5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5337344" y="1284877"/>
        <a:ext cx="1137753" cy="992117"/>
      </dsp:txXfrm>
    </dsp:sp>
    <dsp:sp modelId="{21689891-613E-4363-A00D-C4D818E3B1BB}">
      <dsp:nvSpPr>
        <dsp:cNvPr id="0" name=""/>
        <dsp:cNvSpPr/>
      </dsp:nvSpPr>
      <dsp:spPr>
        <a:xfrm>
          <a:off x="6606721" y="1254011"/>
          <a:ext cx="1199485" cy="105384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>
              <a:solidFill>
                <a:schemeClr val="tx1"/>
              </a:solidFill>
            </a:rPr>
            <a:t>Punkt 6</a:t>
          </a:r>
          <a:endParaRPr lang="de-DE" sz="2700" kern="1200" dirty="0">
            <a:solidFill>
              <a:schemeClr val="tx1"/>
            </a:solidFill>
          </a:endParaRPr>
        </a:p>
      </dsp:txBody>
      <dsp:txXfrm>
        <a:off x="6637587" y="1284877"/>
        <a:ext cx="1137753" cy="99211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94475-D5E2-4E10-84E5-AB050A41A9B0}">
      <dsp:nvSpPr>
        <dsp:cNvPr id="0" name=""/>
        <dsp:cNvSpPr/>
      </dsp:nvSpPr>
      <dsp:spPr>
        <a:xfrm>
          <a:off x="953" y="38583"/>
          <a:ext cx="3718596" cy="2231157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smtClean="0"/>
            <a:t>Überschrift A für die Punkte 1 bis 3:</a:t>
          </a:r>
          <a:endParaRPr lang="de-DE" sz="28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Punkt 1</a:t>
          </a:r>
          <a:endParaRPr lang="de-DE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Punkt 2</a:t>
          </a:r>
          <a:endParaRPr lang="de-DE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3</a:t>
          </a:r>
          <a:endParaRPr lang="de-DE" sz="2200" kern="1200"/>
        </a:p>
      </dsp:txBody>
      <dsp:txXfrm>
        <a:off x="953" y="38583"/>
        <a:ext cx="3718596" cy="2231157"/>
      </dsp:txXfrm>
    </dsp:sp>
    <dsp:sp modelId="{D2A8C3C7-A1DF-4391-B28D-6706EC265800}">
      <dsp:nvSpPr>
        <dsp:cNvPr id="0" name=""/>
        <dsp:cNvSpPr/>
      </dsp:nvSpPr>
      <dsp:spPr>
        <a:xfrm>
          <a:off x="4091409" y="38583"/>
          <a:ext cx="3718596" cy="2231157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kern="1200" smtClean="0"/>
            <a:t>Überschrift B für die Punkte 4 bis 5:</a:t>
          </a:r>
          <a:endParaRPr lang="de-DE" sz="28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Punkt 4</a:t>
          </a:r>
          <a:endParaRPr lang="de-DE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5</a:t>
          </a:r>
          <a:endParaRPr lang="de-DE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6</a:t>
          </a:r>
          <a:endParaRPr lang="de-DE" sz="2200" kern="1200"/>
        </a:p>
      </dsp:txBody>
      <dsp:txXfrm>
        <a:off x="4091409" y="38583"/>
        <a:ext cx="3718596" cy="223115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1B989-5CFF-42D8-82B7-88EBF54C6132}">
      <dsp:nvSpPr>
        <dsp:cNvPr id="0" name=""/>
        <dsp:cNvSpPr/>
      </dsp:nvSpPr>
      <dsp:spPr>
        <a:xfrm>
          <a:off x="3234" y="12792"/>
          <a:ext cx="2776208" cy="128570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smtClean="0"/>
            <a:t>Überschrift A für die Punkte 1 bis 3:</a:t>
          </a:r>
          <a:endParaRPr lang="de-DE" sz="2200" kern="1200"/>
        </a:p>
      </dsp:txBody>
      <dsp:txXfrm>
        <a:off x="3234" y="12792"/>
        <a:ext cx="2776208" cy="857139"/>
      </dsp:txXfrm>
    </dsp:sp>
    <dsp:sp modelId="{14708695-A141-4347-BAF5-D94AAF5D42A5}">
      <dsp:nvSpPr>
        <dsp:cNvPr id="0" name=""/>
        <dsp:cNvSpPr/>
      </dsp:nvSpPr>
      <dsp:spPr>
        <a:xfrm>
          <a:off x="571855" y="869931"/>
          <a:ext cx="2776208" cy="142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1</a:t>
          </a:r>
          <a:endParaRPr lang="de-DE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2</a:t>
          </a:r>
          <a:endParaRPr lang="de-DE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3</a:t>
          </a:r>
          <a:endParaRPr lang="de-DE" sz="2200" kern="1200"/>
        </a:p>
      </dsp:txBody>
      <dsp:txXfrm>
        <a:off x="613609" y="911685"/>
        <a:ext cx="2692700" cy="1342092"/>
      </dsp:txXfrm>
    </dsp:sp>
    <dsp:sp modelId="{E2DE2382-2068-4AC2-A194-E654F98E1A3A}">
      <dsp:nvSpPr>
        <dsp:cNvPr id="0" name=""/>
        <dsp:cNvSpPr/>
      </dsp:nvSpPr>
      <dsp:spPr>
        <a:xfrm>
          <a:off x="3200305" y="95764"/>
          <a:ext cx="892229" cy="6911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800" kern="1200"/>
        </a:p>
      </dsp:txBody>
      <dsp:txXfrm>
        <a:off x="3200305" y="234003"/>
        <a:ext cx="684871" cy="414717"/>
      </dsp:txXfrm>
    </dsp:sp>
    <dsp:sp modelId="{7F9FC83E-C1C2-4EE6-97E9-B29B4ACB001B}">
      <dsp:nvSpPr>
        <dsp:cNvPr id="0" name=""/>
        <dsp:cNvSpPr/>
      </dsp:nvSpPr>
      <dsp:spPr>
        <a:xfrm>
          <a:off x="4462895" y="12792"/>
          <a:ext cx="2776208" cy="128570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smtClean="0"/>
            <a:t>Überschrift B für die Punkte 4 bis 5:</a:t>
          </a:r>
          <a:endParaRPr lang="de-DE" sz="2200" kern="1200"/>
        </a:p>
      </dsp:txBody>
      <dsp:txXfrm>
        <a:off x="4462895" y="12792"/>
        <a:ext cx="2776208" cy="857139"/>
      </dsp:txXfrm>
    </dsp:sp>
    <dsp:sp modelId="{D20FC17E-BFA6-4138-B993-7372C587F1B3}">
      <dsp:nvSpPr>
        <dsp:cNvPr id="0" name=""/>
        <dsp:cNvSpPr/>
      </dsp:nvSpPr>
      <dsp:spPr>
        <a:xfrm>
          <a:off x="5031516" y="869931"/>
          <a:ext cx="2776208" cy="142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4</a:t>
          </a:r>
          <a:endParaRPr lang="de-DE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5</a:t>
          </a:r>
          <a:endParaRPr lang="de-DE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smtClean="0"/>
            <a:t>Punkt 6</a:t>
          </a:r>
          <a:endParaRPr lang="de-DE" sz="2200" kern="1200"/>
        </a:p>
      </dsp:txBody>
      <dsp:txXfrm>
        <a:off x="5073270" y="911685"/>
        <a:ext cx="2692700" cy="134209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FDF26-F646-4E07-9241-2C707CDC0D21}">
      <dsp:nvSpPr>
        <dsp:cNvPr id="0" name=""/>
        <dsp:cNvSpPr/>
      </dsp:nvSpPr>
      <dsp:spPr>
        <a:xfrm>
          <a:off x="1752146" y="707262"/>
          <a:ext cx="1647755" cy="1359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smtClean="0"/>
            <a:t>Punkt 1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smtClean="0"/>
            <a:t>Punkt 2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smtClean="0"/>
            <a:t>Punkt 3</a:t>
          </a:r>
          <a:endParaRPr lang="de-DE" sz="1900" kern="1200"/>
        </a:p>
      </dsp:txBody>
      <dsp:txXfrm>
        <a:off x="1783422" y="738538"/>
        <a:ext cx="1585203" cy="1005275"/>
      </dsp:txXfrm>
    </dsp:sp>
    <dsp:sp modelId="{6282B614-3984-48FB-A88C-FF54B4E84A28}">
      <dsp:nvSpPr>
        <dsp:cNvPr id="0" name=""/>
        <dsp:cNvSpPr/>
      </dsp:nvSpPr>
      <dsp:spPr>
        <a:xfrm>
          <a:off x="2619504" y="664583"/>
          <a:ext cx="2326978" cy="2326978"/>
        </a:xfrm>
        <a:prstGeom prst="leftCircularArrow">
          <a:avLst>
            <a:gd name="adj1" fmla="val 3621"/>
            <a:gd name="adj2" fmla="val 450649"/>
            <a:gd name="adj3" fmla="val 2226159"/>
            <a:gd name="adj4" fmla="val 9024489"/>
            <a:gd name="adj5" fmla="val 4225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6A081-C34A-4262-B127-98A6693AA888}">
      <dsp:nvSpPr>
        <dsp:cNvPr id="0" name=""/>
        <dsp:cNvSpPr/>
      </dsp:nvSpPr>
      <dsp:spPr>
        <a:xfrm>
          <a:off x="1854116" y="1775090"/>
          <a:ext cx="1993066" cy="582451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Überschrift A für die Punkte 1 bis 3:</a:t>
          </a:r>
          <a:endParaRPr lang="de-DE" sz="1700" kern="1200" dirty="0"/>
        </a:p>
      </dsp:txBody>
      <dsp:txXfrm>
        <a:off x="1871175" y="1792149"/>
        <a:ext cx="1958948" cy="548333"/>
      </dsp:txXfrm>
    </dsp:sp>
    <dsp:sp modelId="{09A5900F-7B04-44C9-9BEE-F59DA964F0FF}">
      <dsp:nvSpPr>
        <dsp:cNvPr id="0" name=""/>
        <dsp:cNvSpPr/>
      </dsp:nvSpPr>
      <dsp:spPr>
        <a:xfrm>
          <a:off x="4248473" y="707262"/>
          <a:ext cx="1647755" cy="1359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dirty="0" smtClean="0"/>
            <a:t>Punkt 4</a:t>
          </a:r>
          <a:endParaRPr lang="de-DE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smtClean="0"/>
            <a:t>Punkt 5</a:t>
          </a:r>
          <a:endParaRPr lang="de-DE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900" kern="1200" smtClean="0"/>
            <a:t>Punkt 6</a:t>
          </a:r>
          <a:endParaRPr lang="de-DE" sz="1900" kern="1200"/>
        </a:p>
      </dsp:txBody>
      <dsp:txXfrm>
        <a:off x="4279749" y="1029764"/>
        <a:ext cx="1585203" cy="1005275"/>
      </dsp:txXfrm>
    </dsp:sp>
    <dsp:sp modelId="{3A568FC7-08A1-4805-9C8C-18C3BE5CC458}">
      <dsp:nvSpPr>
        <dsp:cNvPr id="0" name=""/>
        <dsp:cNvSpPr/>
      </dsp:nvSpPr>
      <dsp:spPr>
        <a:xfrm>
          <a:off x="4420287" y="416036"/>
          <a:ext cx="1853380" cy="582451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Überschrift B für die Punkte 4 bis 5:</a:t>
          </a:r>
          <a:endParaRPr lang="de-DE" sz="1600" kern="1200" dirty="0"/>
        </a:p>
      </dsp:txBody>
      <dsp:txXfrm>
        <a:off x="4437346" y="433095"/>
        <a:ext cx="1819262" cy="54833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53C86-9AF7-4E2F-A8DB-1A20671D183A}">
      <dsp:nvSpPr>
        <dsp:cNvPr id="0" name=""/>
        <dsp:cNvSpPr/>
      </dsp:nvSpPr>
      <dsp:spPr>
        <a:xfrm>
          <a:off x="796997" y="0"/>
          <a:ext cx="6216957" cy="2300830"/>
        </a:xfrm>
        <a:prstGeom prst="leftRightRibb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2E9D5-FC92-4DC2-A44C-BCDE58EFD25B}">
      <dsp:nvSpPr>
        <dsp:cNvPr id="0" name=""/>
        <dsp:cNvSpPr/>
      </dsp:nvSpPr>
      <dsp:spPr>
        <a:xfrm>
          <a:off x="1571961" y="402645"/>
          <a:ext cx="2193637" cy="112740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Überschrift A für die Punkte 1 bis 3: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1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2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3</a:t>
          </a:r>
          <a:endParaRPr lang="de-DE" sz="1400" kern="1200" dirty="0"/>
        </a:p>
      </dsp:txBody>
      <dsp:txXfrm>
        <a:off x="1571961" y="402645"/>
        <a:ext cx="2193637" cy="1127406"/>
      </dsp:txXfrm>
    </dsp:sp>
    <dsp:sp modelId="{3BF1D1DD-6D3C-4889-AB1F-1B58ED9C3D46}">
      <dsp:nvSpPr>
        <dsp:cNvPr id="0" name=""/>
        <dsp:cNvSpPr/>
      </dsp:nvSpPr>
      <dsp:spPr>
        <a:xfrm>
          <a:off x="3891825" y="768534"/>
          <a:ext cx="2270610" cy="113189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smtClean="0"/>
            <a:t>Überschrift B für die Punkte 4 bis 5:</a:t>
          </a:r>
          <a:endParaRPr lang="de-DE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4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5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6</a:t>
          </a:r>
          <a:endParaRPr lang="de-DE" sz="1400" kern="1200" dirty="0"/>
        </a:p>
      </dsp:txBody>
      <dsp:txXfrm>
        <a:off x="3891825" y="768534"/>
        <a:ext cx="2270610" cy="1131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94598-1722-4631-AB63-0182DB421686}">
      <dsp:nvSpPr>
        <dsp:cNvPr id="0" name=""/>
        <dsp:cNvSpPr/>
      </dsp:nvSpPr>
      <dsp:spPr>
        <a:xfrm rot="5400000">
          <a:off x="4861058" y="-1936486"/>
          <a:ext cx="900787" cy="4999013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1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2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3</a:t>
          </a:r>
          <a:endParaRPr lang="de-DE" sz="1600" kern="1200"/>
        </a:p>
      </dsp:txBody>
      <dsp:txXfrm rot="-5400000">
        <a:off x="2811946" y="156599"/>
        <a:ext cx="4955040" cy="812841"/>
      </dsp:txXfrm>
    </dsp:sp>
    <dsp:sp modelId="{D502BF4D-5DE6-4A81-BC0F-9D89A9D09E31}">
      <dsp:nvSpPr>
        <dsp:cNvPr id="0" name=""/>
        <dsp:cNvSpPr/>
      </dsp:nvSpPr>
      <dsp:spPr>
        <a:xfrm>
          <a:off x="0" y="28"/>
          <a:ext cx="2811945" cy="1125984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Überschrift A für die Punkte 1 bis 3:</a:t>
          </a:r>
          <a:endParaRPr lang="de-DE" sz="2400" kern="1200" dirty="0"/>
        </a:p>
      </dsp:txBody>
      <dsp:txXfrm>
        <a:off x="54966" y="54994"/>
        <a:ext cx="2702013" cy="1016052"/>
      </dsp:txXfrm>
    </dsp:sp>
    <dsp:sp modelId="{69CDB5B6-945A-474F-A6F0-AA47E4500459}">
      <dsp:nvSpPr>
        <dsp:cNvPr id="0" name=""/>
        <dsp:cNvSpPr/>
      </dsp:nvSpPr>
      <dsp:spPr>
        <a:xfrm rot="5400000">
          <a:off x="4861058" y="-754203"/>
          <a:ext cx="900787" cy="4999013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4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5</a:t>
          </a:r>
          <a:endParaRPr lang="de-DE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600" kern="1200" smtClean="0"/>
            <a:t>Punkt 6</a:t>
          </a:r>
          <a:endParaRPr lang="de-DE" sz="1600" kern="1200"/>
        </a:p>
      </dsp:txBody>
      <dsp:txXfrm rot="-5400000">
        <a:off x="2811946" y="1338882"/>
        <a:ext cx="4955040" cy="812841"/>
      </dsp:txXfrm>
    </dsp:sp>
    <dsp:sp modelId="{0CA51BC3-7DB5-4753-A36D-F2ECD03A33EE}">
      <dsp:nvSpPr>
        <dsp:cNvPr id="0" name=""/>
        <dsp:cNvSpPr/>
      </dsp:nvSpPr>
      <dsp:spPr>
        <a:xfrm>
          <a:off x="0" y="1182311"/>
          <a:ext cx="2811945" cy="1125984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Überschrift B für die Punkte 4 bis 5:</a:t>
          </a:r>
          <a:endParaRPr lang="de-DE" sz="2400" kern="1200" dirty="0"/>
        </a:p>
      </dsp:txBody>
      <dsp:txXfrm>
        <a:off x="54966" y="1237277"/>
        <a:ext cx="2702013" cy="101605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C4026-1ED8-4521-AFED-3A616F78FB53}">
      <dsp:nvSpPr>
        <dsp:cNvPr id="0" name=""/>
        <dsp:cNvSpPr/>
      </dsp:nvSpPr>
      <dsp:spPr>
        <a:xfrm>
          <a:off x="2137651" y="431473"/>
          <a:ext cx="3979201" cy="2056427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B43FC-3416-4B75-84B7-016188861AD0}">
      <dsp:nvSpPr>
        <dsp:cNvPr id="0" name=""/>
        <dsp:cNvSpPr/>
      </dsp:nvSpPr>
      <dsp:spPr>
        <a:xfrm>
          <a:off x="2256569" y="671975"/>
          <a:ext cx="1847813" cy="1759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A für die Punkte 1 bis 3:</a:t>
          </a:r>
          <a:endParaRPr lang="de-DE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1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2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3</a:t>
          </a:r>
          <a:endParaRPr lang="de-DE" sz="1500" kern="1200"/>
        </a:p>
      </dsp:txBody>
      <dsp:txXfrm>
        <a:off x="2256569" y="671975"/>
        <a:ext cx="1847813" cy="1759248"/>
      </dsp:txXfrm>
    </dsp:sp>
    <dsp:sp modelId="{97043225-B7B8-4918-82E5-4FF375F47443}">
      <dsp:nvSpPr>
        <dsp:cNvPr id="0" name=""/>
        <dsp:cNvSpPr/>
      </dsp:nvSpPr>
      <dsp:spPr>
        <a:xfrm>
          <a:off x="4145547" y="671975"/>
          <a:ext cx="1847813" cy="1759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B für die Punkte 4 bis 5:</a:t>
          </a:r>
          <a:endParaRPr lang="de-DE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Punkt 4</a:t>
          </a:r>
          <a:endParaRPr lang="de-DE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Punkt 5</a:t>
          </a:r>
          <a:endParaRPr lang="de-DE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6</a:t>
          </a:r>
          <a:endParaRPr lang="de-DE" sz="1500" kern="1200"/>
        </a:p>
      </dsp:txBody>
      <dsp:txXfrm>
        <a:off x="4145547" y="671975"/>
        <a:ext cx="1847813" cy="1759248"/>
      </dsp:txXfrm>
    </dsp:sp>
    <dsp:sp modelId="{1302C126-94B2-4148-B03C-E791DE485E2A}">
      <dsp:nvSpPr>
        <dsp:cNvPr id="0" name=""/>
        <dsp:cNvSpPr/>
      </dsp:nvSpPr>
      <dsp:spPr>
        <a:xfrm>
          <a:off x="1726009" y="19937"/>
          <a:ext cx="777545" cy="777545"/>
        </a:xfrm>
        <a:prstGeom prst="plus">
          <a:avLst>
            <a:gd name="adj" fmla="val 3281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C4F17-0341-4487-BDB4-95498D9FFBEA}">
      <dsp:nvSpPr>
        <dsp:cNvPr id="0" name=""/>
        <dsp:cNvSpPr/>
      </dsp:nvSpPr>
      <dsp:spPr>
        <a:xfrm>
          <a:off x="5567997" y="299561"/>
          <a:ext cx="731807" cy="250783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D394A-7AB7-46A0-8757-31A988F98C9C}">
      <dsp:nvSpPr>
        <dsp:cNvPr id="0" name=""/>
        <dsp:cNvSpPr/>
      </dsp:nvSpPr>
      <dsp:spPr>
        <a:xfrm>
          <a:off x="4127251" y="675736"/>
          <a:ext cx="457" cy="1680251"/>
        </a:xfrm>
        <a:prstGeom prst="line">
          <a:avLst/>
        </a:prstGeom>
        <a:noFill/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C3EE6-A348-4731-9BAC-9618A03278E4}">
      <dsp:nvSpPr>
        <dsp:cNvPr id="0" name=""/>
        <dsp:cNvSpPr/>
      </dsp:nvSpPr>
      <dsp:spPr>
        <a:xfrm>
          <a:off x="1595884" y="0"/>
          <a:ext cx="5431257" cy="339453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12204-21E5-4D02-B53D-577315B80986}">
      <dsp:nvSpPr>
        <dsp:cNvPr id="0" name=""/>
        <dsp:cNvSpPr/>
      </dsp:nvSpPr>
      <dsp:spPr>
        <a:xfrm>
          <a:off x="2803235" y="1905438"/>
          <a:ext cx="190094" cy="190094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1B34E-45FC-4C72-9A54-3272BDE78861}">
      <dsp:nvSpPr>
        <dsp:cNvPr id="0" name=""/>
        <dsp:cNvSpPr/>
      </dsp:nvSpPr>
      <dsp:spPr>
        <a:xfrm>
          <a:off x="2985533" y="1945069"/>
          <a:ext cx="1950906" cy="1449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27" tIns="0" rIns="0" bIns="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A für die Punkte 1 bis 3:</a:t>
          </a:r>
          <a:endParaRPr lang="de-DE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1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2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Punkt 3</a:t>
          </a:r>
          <a:endParaRPr lang="de-DE" sz="1500" kern="1200" dirty="0"/>
        </a:p>
      </dsp:txBody>
      <dsp:txXfrm>
        <a:off x="2985533" y="1945069"/>
        <a:ext cx="1950906" cy="1449466"/>
      </dsp:txXfrm>
    </dsp:sp>
    <dsp:sp modelId="{8C8C301B-ADC4-4D09-96ED-7F7453B1FB30}">
      <dsp:nvSpPr>
        <dsp:cNvPr id="0" name=""/>
        <dsp:cNvSpPr/>
      </dsp:nvSpPr>
      <dsp:spPr>
        <a:xfrm>
          <a:off x="4610232" y="984415"/>
          <a:ext cx="325875" cy="325875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112E-F948-4C45-A819-CEF474500D58}">
      <dsp:nvSpPr>
        <dsp:cNvPr id="0" name=""/>
        <dsp:cNvSpPr/>
      </dsp:nvSpPr>
      <dsp:spPr>
        <a:xfrm>
          <a:off x="5051977" y="1091937"/>
          <a:ext cx="2412901" cy="2247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675" tIns="0" rIns="0" bIns="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Überschrift B für die Punkte 4 bis 5:</a:t>
          </a:r>
          <a:endParaRPr lang="de-DE" sz="19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4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5</a:t>
          </a:r>
          <a:endParaRPr lang="de-DE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smtClean="0"/>
            <a:t>Punkt 6</a:t>
          </a:r>
          <a:endParaRPr lang="de-DE" sz="1500" kern="1200"/>
        </a:p>
      </dsp:txBody>
      <dsp:txXfrm>
        <a:off x="5051977" y="1091937"/>
        <a:ext cx="2412901" cy="224718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3B893-A084-4E95-9ECC-0C594A02ADD4}">
      <dsp:nvSpPr>
        <dsp:cNvPr id="0" name=""/>
        <dsp:cNvSpPr/>
      </dsp:nvSpPr>
      <dsp:spPr>
        <a:xfrm>
          <a:off x="5128515" y="3561289"/>
          <a:ext cx="2587171" cy="16759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1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2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3</a:t>
          </a:r>
          <a:endParaRPr lang="de-DE" sz="2100" kern="1200"/>
        </a:p>
      </dsp:txBody>
      <dsp:txXfrm>
        <a:off x="5941480" y="4017078"/>
        <a:ext cx="1737392" cy="1183297"/>
      </dsp:txXfrm>
    </dsp:sp>
    <dsp:sp modelId="{36DF49CB-EFBA-4072-94CE-1C92EBDC58B8}">
      <dsp:nvSpPr>
        <dsp:cNvPr id="0" name=""/>
        <dsp:cNvSpPr/>
      </dsp:nvSpPr>
      <dsp:spPr>
        <a:xfrm>
          <a:off x="907340" y="3561289"/>
          <a:ext cx="2587171" cy="16759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4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5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6</a:t>
          </a:r>
          <a:endParaRPr lang="de-DE" sz="2100" kern="1200"/>
        </a:p>
      </dsp:txBody>
      <dsp:txXfrm>
        <a:off x="944154" y="4017078"/>
        <a:ext cx="1737392" cy="1183297"/>
      </dsp:txXfrm>
    </dsp:sp>
    <dsp:sp modelId="{D2A2C379-B43D-47B6-AF2C-30A4621B3442}">
      <dsp:nvSpPr>
        <dsp:cNvPr id="0" name=""/>
        <dsp:cNvSpPr/>
      </dsp:nvSpPr>
      <dsp:spPr>
        <a:xfrm>
          <a:off x="5128515" y="0"/>
          <a:ext cx="2587171" cy="16759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4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5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6</a:t>
          </a:r>
          <a:endParaRPr lang="de-DE" sz="2100" kern="1200"/>
        </a:p>
      </dsp:txBody>
      <dsp:txXfrm>
        <a:off x="5941480" y="36814"/>
        <a:ext cx="1737392" cy="1183297"/>
      </dsp:txXfrm>
    </dsp:sp>
    <dsp:sp modelId="{032B049E-1016-445A-920A-039F124C5FEE}">
      <dsp:nvSpPr>
        <dsp:cNvPr id="0" name=""/>
        <dsp:cNvSpPr/>
      </dsp:nvSpPr>
      <dsp:spPr>
        <a:xfrm>
          <a:off x="907340" y="0"/>
          <a:ext cx="2587171" cy="16759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1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2</a:t>
          </a:r>
          <a:endParaRPr lang="de-DE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smtClean="0"/>
            <a:t>Punkt 3</a:t>
          </a:r>
          <a:endParaRPr lang="de-DE" sz="2100" kern="1200"/>
        </a:p>
      </dsp:txBody>
      <dsp:txXfrm>
        <a:off x="944154" y="36814"/>
        <a:ext cx="1737392" cy="1183297"/>
      </dsp:txXfrm>
    </dsp:sp>
    <dsp:sp modelId="{27559DCA-63DA-4FAE-9BC1-ECAA531E5A8A}">
      <dsp:nvSpPr>
        <dsp:cNvPr id="0" name=""/>
        <dsp:cNvSpPr/>
      </dsp:nvSpPr>
      <dsp:spPr>
        <a:xfrm>
          <a:off x="1991438" y="298519"/>
          <a:ext cx="2267703" cy="2267703"/>
        </a:xfrm>
        <a:prstGeom prst="pieWedg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smtClean="0"/>
            <a:t>Überschrift A für die Punkte 1 bis 3:</a:t>
          </a:r>
          <a:endParaRPr lang="de-DE" sz="2200" kern="1200"/>
        </a:p>
      </dsp:txBody>
      <dsp:txXfrm>
        <a:off x="2655633" y="962714"/>
        <a:ext cx="1603508" cy="1603508"/>
      </dsp:txXfrm>
    </dsp:sp>
    <dsp:sp modelId="{0EE28BF5-07EC-4976-941C-B2A926EC0333}">
      <dsp:nvSpPr>
        <dsp:cNvPr id="0" name=""/>
        <dsp:cNvSpPr/>
      </dsp:nvSpPr>
      <dsp:spPr>
        <a:xfrm rot="5400000">
          <a:off x="4363885" y="298519"/>
          <a:ext cx="2267703" cy="2267703"/>
        </a:xfrm>
        <a:prstGeom prst="pieWedg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smtClean="0"/>
            <a:t>Überschrift B für die Punkte 4 bis 5:</a:t>
          </a:r>
          <a:endParaRPr lang="de-DE" sz="2200" kern="1200"/>
        </a:p>
      </dsp:txBody>
      <dsp:txXfrm rot="-5400000">
        <a:off x="4363885" y="962714"/>
        <a:ext cx="1603508" cy="1603508"/>
      </dsp:txXfrm>
    </dsp:sp>
    <dsp:sp modelId="{5ACD5764-4D42-4EE7-85BF-06227DBDB1E9}">
      <dsp:nvSpPr>
        <dsp:cNvPr id="0" name=""/>
        <dsp:cNvSpPr/>
      </dsp:nvSpPr>
      <dsp:spPr>
        <a:xfrm rot="10800000">
          <a:off x="4363885" y="2670966"/>
          <a:ext cx="2267703" cy="2267703"/>
        </a:xfrm>
        <a:prstGeom prst="pieWedg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Überschrift C für die Punkte 1 bis 3:</a:t>
          </a:r>
          <a:endParaRPr lang="de-DE" sz="2200" kern="1200" dirty="0"/>
        </a:p>
      </dsp:txBody>
      <dsp:txXfrm rot="10800000">
        <a:off x="4363885" y="2670966"/>
        <a:ext cx="1603508" cy="1603508"/>
      </dsp:txXfrm>
    </dsp:sp>
    <dsp:sp modelId="{8DFB478A-8467-42B1-B500-E7B842BBE1A4}">
      <dsp:nvSpPr>
        <dsp:cNvPr id="0" name=""/>
        <dsp:cNvSpPr/>
      </dsp:nvSpPr>
      <dsp:spPr>
        <a:xfrm rot="16200000">
          <a:off x="1991438" y="2670966"/>
          <a:ext cx="2267703" cy="2267703"/>
        </a:xfrm>
        <a:prstGeom prst="pieWedg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smtClean="0"/>
            <a:t>Überschrift D für die Punkte 4 bis 5:</a:t>
          </a:r>
          <a:endParaRPr lang="de-DE" sz="2200" kern="1200"/>
        </a:p>
      </dsp:txBody>
      <dsp:txXfrm rot="5400000">
        <a:off x="2655633" y="2670966"/>
        <a:ext cx="1603508" cy="1603508"/>
      </dsp:txXfrm>
    </dsp:sp>
    <dsp:sp modelId="{1B19D8D1-1AC1-4F44-BA8F-CA8BDEEC916C}">
      <dsp:nvSpPr>
        <dsp:cNvPr id="0" name=""/>
        <dsp:cNvSpPr/>
      </dsp:nvSpPr>
      <dsp:spPr>
        <a:xfrm>
          <a:off x="3920033" y="2147247"/>
          <a:ext cx="782959" cy="680834"/>
        </a:xfrm>
        <a:prstGeom prst="circularArrow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22602-1401-4896-986F-9477988DEB68}">
      <dsp:nvSpPr>
        <dsp:cNvPr id="0" name=""/>
        <dsp:cNvSpPr/>
      </dsp:nvSpPr>
      <dsp:spPr>
        <a:xfrm rot="10800000">
          <a:off x="3920033" y="2409107"/>
          <a:ext cx="782959" cy="680834"/>
        </a:xfrm>
        <a:prstGeom prst="circularArrow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6BF38-A6EF-4CFE-A78B-72EC020250C5}">
      <dsp:nvSpPr>
        <dsp:cNvPr id="0" name=""/>
        <dsp:cNvSpPr/>
      </dsp:nvSpPr>
      <dsp:spPr>
        <a:xfrm>
          <a:off x="38" y="41241"/>
          <a:ext cx="3649945" cy="836870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Überschrift A für die Punkte 1 bis 3:</a:t>
          </a:r>
          <a:endParaRPr lang="de-DE" sz="2300" kern="1200" dirty="0"/>
        </a:p>
      </dsp:txBody>
      <dsp:txXfrm>
        <a:off x="38" y="41241"/>
        <a:ext cx="3649945" cy="836870"/>
      </dsp:txXfrm>
    </dsp:sp>
    <dsp:sp modelId="{39237CD4-4643-4D1A-95FC-45A80CDEBA68}">
      <dsp:nvSpPr>
        <dsp:cNvPr id="0" name=""/>
        <dsp:cNvSpPr/>
      </dsp:nvSpPr>
      <dsp:spPr>
        <a:xfrm>
          <a:off x="38" y="878112"/>
          <a:ext cx="3649945" cy="1388969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1</a:t>
          </a:r>
          <a:endParaRPr lang="de-DE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2</a:t>
          </a:r>
          <a:endParaRPr lang="de-DE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3</a:t>
          </a:r>
          <a:endParaRPr lang="de-DE" sz="2300" kern="1200"/>
        </a:p>
      </dsp:txBody>
      <dsp:txXfrm>
        <a:off x="38" y="878112"/>
        <a:ext cx="3649945" cy="1388969"/>
      </dsp:txXfrm>
    </dsp:sp>
    <dsp:sp modelId="{CEF3E835-67C4-4190-8A04-36AEE3367015}">
      <dsp:nvSpPr>
        <dsp:cNvPr id="0" name=""/>
        <dsp:cNvSpPr/>
      </dsp:nvSpPr>
      <dsp:spPr>
        <a:xfrm>
          <a:off x="4160975" y="41241"/>
          <a:ext cx="3649945" cy="836870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 smtClean="0"/>
            <a:t>Überschrift B für die Punkte 4 bis 5:</a:t>
          </a:r>
          <a:endParaRPr lang="de-DE" sz="2300" kern="1200" dirty="0"/>
        </a:p>
      </dsp:txBody>
      <dsp:txXfrm>
        <a:off x="4160975" y="41241"/>
        <a:ext cx="3649945" cy="836870"/>
      </dsp:txXfrm>
    </dsp:sp>
    <dsp:sp modelId="{4F332255-BB19-4F7D-A7E1-7F64D0A55515}">
      <dsp:nvSpPr>
        <dsp:cNvPr id="0" name=""/>
        <dsp:cNvSpPr/>
      </dsp:nvSpPr>
      <dsp:spPr>
        <a:xfrm>
          <a:off x="4160975" y="878112"/>
          <a:ext cx="3649945" cy="1388969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4</a:t>
          </a:r>
          <a:endParaRPr lang="de-DE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5</a:t>
          </a:r>
          <a:endParaRPr lang="de-DE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Punkt 6</a:t>
          </a:r>
          <a:endParaRPr lang="de-DE" sz="2300" kern="1200"/>
        </a:p>
      </dsp:txBody>
      <dsp:txXfrm>
        <a:off x="4160975" y="878112"/>
        <a:ext cx="3649945" cy="1388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8F243-B7B7-4DC0-85D8-A1DFB7070206}">
      <dsp:nvSpPr>
        <dsp:cNvPr id="0" name=""/>
        <dsp:cNvSpPr/>
      </dsp:nvSpPr>
      <dsp:spPr>
        <a:xfrm>
          <a:off x="4862" y="86593"/>
          <a:ext cx="2494319" cy="997727"/>
        </a:xfrm>
        <a:prstGeom prst="chevr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smtClean="0"/>
            <a:t>Überschrift A für die Punkte 1 bis 3:</a:t>
          </a:r>
          <a:endParaRPr lang="de-DE" sz="2000" kern="1200"/>
        </a:p>
      </dsp:txBody>
      <dsp:txXfrm>
        <a:off x="503726" y="86593"/>
        <a:ext cx="1496592" cy="997727"/>
      </dsp:txXfrm>
    </dsp:sp>
    <dsp:sp modelId="{DB5C79F3-B325-47B0-8F1E-6F5329782832}">
      <dsp:nvSpPr>
        <dsp:cNvPr id="0" name=""/>
        <dsp:cNvSpPr/>
      </dsp:nvSpPr>
      <dsp:spPr>
        <a:xfrm>
          <a:off x="2174920" y="17139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1</a:t>
          </a:r>
          <a:endParaRPr lang="de-DE" sz="3000" kern="1200"/>
        </a:p>
      </dsp:txBody>
      <dsp:txXfrm>
        <a:off x="2588977" y="171399"/>
        <a:ext cx="1242171" cy="828114"/>
      </dsp:txXfrm>
    </dsp:sp>
    <dsp:sp modelId="{A47CA8CC-870E-4793-B74A-E25E5F82485B}">
      <dsp:nvSpPr>
        <dsp:cNvPr id="0" name=""/>
        <dsp:cNvSpPr/>
      </dsp:nvSpPr>
      <dsp:spPr>
        <a:xfrm>
          <a:off x="3955365" y="17139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2</a:t>
          </a:r>
          <a:endParaRPr lang="de-DE" sz="3000" kern="1200"/>
        </a:p>
      </dsp:txBody>
      <dsp:txXfrm>
        <a:off x="4369422" y="171399"/>
        <a:ext cx="1242171" cy="828114"/>
      </dsp:txXfrm>
    </dsp:sp>
    <dsp:sp modelId="{80FD0E55-8F75-4543-8618-4257D21B44AF}">
      <dsp:nvSpPr>
        <dsp:cNvPr id="0" name=""/>
        <dsp:cNvSpPr/>
      </dsp:nvSpPr>
      <dsp:spPr>
        <a:xfrm>
          <a:off x="5735811" y="17139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3</a:t>
          </a:r>
          <a:endParaRPr lang="de-DE" sz="3000" kern="1200"/>
        </a:p>
      </dsp:txBody>
      <dsp:txXfrm>
        <a:off x="6149868" y="171399"/>
        <a:ext cx="1242171" cy="828114"/>
      </dsp:txXfrm>
    </dsp:sp>
    <dsp:sp modelId="{B90749DC-7A4C-4861-96DF-9E67321511A3}">
      <dsp:nvSpPr>
        <dsp:cNvPr id="0" name=""/>
        <dsp:cNvSpPr/>
      </dsp:nvSpPr>
      <dsp:spPr>
        <a:xfrm>
          <a:off x="4862" y="1224002"/>
          <a:ext cx="2494319" cy="997727"/>
        </a:xfrm>
        <a:prstGeom prst="chevr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Überschrift B für die Punkte 4 bis 5:</a:t>
          </a:r>
          <a:endParaRPr lang="de-DE" sz="2000" kern="1200" dirty="0"/>
        </a:p>
      </dsp:txBody>
      <dsp:txXfrm>
        <a:off x="503726" y="1224002"/>
        <a:ext cx="1496592" cy="997727"/>
      </dsp:txXfrm>
    </dsp:sp>
    <dsp:sp modelId="{79E69A44-2EE0-4801-9F0E-6D7877DA5D35}">
      <dsp:nvSpPr>
        <dsp:cNvPr id="0" name=""/>
        <dsp:cNvSpPr/>
      </dsp:nvSpPr>
      <dsp:spPr>
        <a:xfrm>
          <a:off x="2174920" y="130880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4</a:t>
          </a:r>
          <a:endParaRPr lang="de-DE" sz="3000" kern="1200"/>
        </a:p>
      </dsp:txBody>
      <dsp:txXfrm>
        <a:off x="2588977" y="1308809"/>
        <a:ext cx="1242171" cy="828114"/>
      </dsp:txXfrm>
    </dsp:sp>
    <dsp:sp modelId="{BA1FD3B5-13CA-4A17-BAFB-3578103FDE4E}">
      <dsp:nvSpPr>
        <dsp:cNvPr id="0" name=""/>
        <dsp:cNvSpPr/>
      </dsp:nvSpPr>
      <dsp:spPr>
        <a:xfrm>
          <a:off x="3955365" y="130880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5</a:t>
          </a:r>
          <a:endParaRPr lang="de-DE" sz="3000" kern="1200"/>
        </a:p>
      </dsp:txBody>
      <dsp:txXfrm>
        <a:off x="4369422" y="1308809"/>
        <a:ext cx="1242171" cy="828114"/>
      </dsp:txXfrm>
    </dsp:sp>
    <dsp:sp modelId="{371B69B3-EE92-4552-A263-7DEF4FAC0DE9}">
      <dsp:nvSpPr>
        <dsp:cNvPr id="0" name=""/>
        <dsp:cNvSpPr/>
      </dsp:nvSpPr>
      <dsp:spPr>
        <a:xfrm>
          <a:off x="5735811" y="1308809"/>
          <a:ext cx="2070285" cy="828114"/>
        </a:xfrm>
        <a:prstGeom prst="chevron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000" kern="1200" smtClean="0"/>
            <a:t>Punkt 6</a:t>
          </a:r>
          <a:endParaRPr lang="de-DE" sz="3000" kern="1200"/>
        </a:p>
      </dsp:txBody>
      <dsp:txXfrm>
        <a:off x="6149868" y="1308809"/>
        <a:ext cx="1242171" cy="8281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59F37-2783-46E4-9DE5-2373C7FCA85B}">
      <dsp:nvSpPr>
        <dsp:cNvPr id="0" name=""/>
        <dsp:cNvSpPr/>
      </dsp:nvSpPr>
      <dsp:spPr>
        <a:xfrm rot="5400000">
          <a:off x="-229957" y="231739"/>
          <a:ext cx="1533052" cy="1073136"/>
        </a:xfrm>
        <a:prstGeom prst="chevr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Überschrift A für die Punkte 1 bis 3:</a:t>
          </a:r>
          <a:endParaRPr lang="de-DE" sz="1100" kern="1200" dirty="0"/>
        </a:p>
      </dsp:txBody>
      <dsp:txXfrm rot="-5400000">
        <a:off x="1" y="538349"/>
        <a:ext cx="1073136" cy="459916"/>
      </dsp:txXfrm>
    </dsp:sp>
    <dsp:sp modelId="{98431CC1-448A-4C63-B24B-B317CE147BA2}">
      <dsp:nvSpPr>
        <dsp:cNvPr id="0" name=""/>
        <dsp:cNvSpPr/>
      </dsp:nvSpPr>
      <dsp:spPr>
        <a:xfrm rot="5400000">
          <a:off x="3943808" y="-2868890"/>
          <a:ext cx="996484" cy="67378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1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2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3</a:t>
          </a:r>
          <a:endParaRPr lang="de-DE" sz="1800" kern="1200"/>
        </a:p>
      </dsp:txBody>
      <dsp:txXfrm rot="-5400000">
        <a:off x="1073137" y="50425"/>
        <a:ext cx="6689183" cy="899196"/>
      </dsp:txXfrm>
    </dsp:sp>
    <dsp:sp modelId="{4B15101A-CE81-4039-8475-A572B45579C1}">
      <dsp:nvSpPr>
        <dsp:cNvPr id="0" name=""/>
        <dsp:cNvSpPr/>
      </dsp:nvSpPr>
      <dsp:spPr>
        <a:xfrm rot="5400000">
          <a:off x="-229957" y="1468702"/>
          <a:ext cx="1533052" cy="1073136"/>
        </a:xfrm>
        <a:prstGeom prst="chevr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Überschrift B für die Punkte 4 bis 5:</a:t>
          </a:r>
          <a:endParaRPr lang="de-DE" sz="1100" kern="1200" dirty="0"/>
        </a:p>
      </dsp:txBody>
      <dsp:txXfrm rot="-5400000">
        <a:off x="1" y="1775312"/>
        <a:ext cx="1073136" cy="459916"/>
      </dsp:txXfrm>
    </dsp:sp>
    <dsp:sp modelId="{C4692293-80EE-4DBA-9985-B075AFCAB19D}">
      <dsp:nvSpPr>
        <dsp:cNvPr id="0" name=""/>
        <dsp:cNvSpPr/>
      </dsp:nvSpPr>
      <dsp:spPr>
        <a:xfrm rot="5400000">
          <a:off x="3943808" y="-1631926"/>
          <a:ext cx="996484" cy="67378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4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5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6</a:t>
          </a:r>
          <a:endParaRPr lang="de-DE" sz="1800" kern="1200"/>
        </a:p>
      </dsp:txBody>
      <dsp:txXfrm rot="-5400000">
        <a:off x="1073137" y="1287389"/>
        <a:ext cx="6689183" cy="8991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182C4-55A4-45EA-BF2E-36721FAED3EA}">
      <dsp:nvSpPr>
        <dsp:cNvPr id="0" name=""/>
        <dsp:cNvSpPr/>
      </dsp:nvSpPr>
      <dsp:spPr>
        <a:xfrm>
          <a:off x="2" y="0"/>
          <a:ext cx="8545412" cy="2308324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D5444-A3FF-4A28-B188-BAA09C2334A2}">
      <dsp:nvSpPr>
        <dsp:cNvPr id="0" name=""/>
        <dsp:cNvSpPr/>
      </dsp:nvSpPr>
      <dsp:spPr>
        <a:xfrm>
          <a:off x="329228" y="628150"/>
          <a:ext cx="3270122" cy="1076159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Überschrift A für die Punkte 1 bis 3:</a:t>
          </a:r>
          <a:endParaRPr lang="de-DE" sz="16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1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2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3</a:t>
          </a:r>
          <a:endParaRPr lang="de-DE" sz="1400" kern="1200" dirty="0"/>
        </a:p>
      </dsp:txBody>
      <dsp:txXfrm>
        <a:off x="381762" y="680684"/>
        <a:ext cx="3165054" cy="971091"/>
      </dsp:txXfrm>
    </dsp:sp>
    <dsp:sp modelId="{943C190C-AA72-4C90-805C-EB3736A9C1C8}">
      <dsp:nvSpPr>
        <dsp:cNvPr id="0" name=""/>
        <dsp:cNvSpPr/>
      </dsp:nvSpPr>
      <dsp:spPr>
        <a:xfrm>
          <a:off x="4011224" y="623626"/>
          <a:ext cx="3199061" cy="1061071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Überschrift B für die Punkte 4 bis 5:</a:t>
          </a:r>
          <a:endParaRPr lang="de-DE" sz="16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4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5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6</a:t>
          </a:r>
          <a:endParaRPr lang="de-DE" sz="1400" kern="1200" dirty="0"/>
        </a:p>
      </dsp:txBody>
      <dsp:txXfrm>
        <a:off x="4063021" y="675423"/>
        <a:ext cx="3095467" cy="9574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C1D21-EEBB-4DF2-B1B7-1E4655D254F3}">
      <dsp:nvSpPr>
        <dsp:cNvPr id="0" name=""/>
        <dsp:cNvSpPr/>
      </dsp:nvSpPr>
      <dsp:spPr>
        <a:xfrm>
          <a:off x="0" y="692497"/>
          <a:ext cx="7810959" cy="923329"/>
        </a:xfrm>
        <a:prstGeom prst="notched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0815B-25DD-4895-A220-87DD288F982E}">
      <dsp:nvSpPr>
        <dsp:cNvPr id="0" name=""/>
        <dsp:cNvSpPr/>
      </dsp:nvSpPr>
      <dsp:spPr>
        <a:xfrm>
          <a:off x="1792" y="0"/>
          <a:ext cx="3643247" cy="9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Überschrift A für die Punkte 1 bis 3:</a:t>
          </a:r>
          <a:endParaRPr lang="de-DE" sz="18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1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2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3</a:t>
          </a:r>
          <a:endParaRPr lang="de-DE" sz="1400" kern="1200" dirty="0"/>
        </a:p>
      </dsp:txBody>
      <dsp:txXfrm>
        <a:off x="1792" y="0"/>
        <a:ext cx="3643247" cy="923329"/>
      </dsp:txXfrm>
    </dsp:sp>
    <dsp:sp modelId="{3BE817CF-2CC1-41CB-8B47-15718CA49B47}">
      <dsp:nvSpPr>
        <dsp:cNvPr id="0" name=""/>
        <dsp:cNvSpPr/>
      </dsp:nvSpPr>
      <dsp:spPr>
        <a:xfrm>
          <a:off x="1708000" y="1038745"/>
          <a:ext cx="230832" cy="230832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2BEEC-B141-4243-851E-D6F61B2E7F3E}">
      <dsp:nvSpPr>
        <dsp:cNvPr id="0" name=""/>
        <dsp:cNvSpPr/>
      </dsp:nvSpPr>
      <dsp:spPr>
        <a:xfrm>
          <a:off x="3797445" y="1384994"/>
          <a:ext cx="3230625" cy="9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Überschrift B für die Punkte 4 bis 5:</a:t>
          </a:r>
          <a:endParaRPr lang="de-DE" sz="16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4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5</a:t>
          </a:r>
          <a:endParaRPr lang="de-DE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Punkt 6</a:t>
          </a:r>
          <a:endParaRPr lang="de-DE" sz="1400" kern="1200" dirty="0"/>
        </a:p>
      </dsp:txBody>
      <dsp:txXfrm>
        <a:off x="3797445" y="1384994"/>
        <a:ext cx="3230625" cy="923329"/>
      </dsp:txXfrm>
    </dsp:sp>
    <dsp:sp modelId="{83ABA260-224C-4113-B9A2-B7F5E7511AC5}">
      <dsp:nvSpPr>
        <dsp:cNvPr id="0" name=""/>
        <dsp:cNvSpPr/>
      </dsp:nvSpPr>
      <dsp:spPr>
        <a:xfrm>
          <a:off x="5297341" y="1038745"/>
          <a:ext cx="230832" cy="230832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09184-9079-49E0-A45D-B8BC06154A53}">
      <dsp:nvSpPr>
        <dsp:cNvPr id="0" name=""/>
        <dsp:cNvSpPr/>
      </dsp:nvSpPr>
      <dsp:spPr>
        <a:xfrm>
          <a:off x="1525" y="178173"/>
          <a:ext cx="3253294" cy="1951976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smtClean="0"/>
            <a:t>Überschrift A für die Punkte 1 bis 3:</a:t>
          </a:r>
          <a:endParaRPr lang="de-DE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1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2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3</a:t>
          </a:r>
          <a:endParaRPr lang="de-DE" sz="1800" kern="1200"/>
        </a:p>
      </dsp:txBody>
      <dsp:txXfrm>
        <a:off x="58696" y="235344"/>
        <a:ext cx="3138952" cy="1837634"/>
      </dsp:txXfrm>
    </dsp:sp>
    <dsp:sp modelId="{3B60A2E7-7BAD-4703-B6D2-11BF752FB238}">
      <dsp:nvSpPr>
        <dsp:cNvPr id="0" name=""/>
        <dsp:cNvSpPr/>
      </dsp:nvSpPr>
      <dsp:spPr>
        <a:xfrm>
          <a:off x="3580150" y="750753"/>
          <a:ext cx="689698" cy="8068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900" kern="1200"/>
        </a:p>
      </dsp:txBody>
      <dsp:txXfrm>
        <a:off x="3580150" y="912116"/>
        <a:ext cx="482789" cy="484091"/>
      </dsp:txXfrm>
    </dsp:sp>
    <dsp:sp modelId="{639F1C86-5366-406F-833E-BA21A3DAE764}">
      <dsp:nvSpPr>
        <dsp:cNvPr id="0" name=""/>
        <dsp:cNvSpPr/>
      </dsp:nvSpPr>
      <dsp:spPr>
        <a:xfrm>
          <a:off x="4556138" y="178173"/>
          <a:ext cx="3253294" cy="1951976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smtClean="0"/>
            <a:t>Überschrift B für die Punkte 4 bis 5:</a:t>
          </a:r>
          <a:endParaRPr lang="de-DE" sz="23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4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5</a:t>
          </a:r>
          <a:endParaRPr lang="de-DE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smtClean="0"/>
            <a:t>Punkt 6</a:t>
          </a:r>
          <a:endParaRPr lang="de-DE" sz="1800" kern="1200"/>
        </a:p>
      </dsp:txBody>
      <dsp:txXfrm>
        <a:off x="4613309" y="235344"/>
        <a:ext cx="3138952" cy="18376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D9F7B-8538-4A74-BB54-14090605C166}">
      <dsp:nvSpPr>
        <dsp:cNvPr id="0" name=""/>
        <dsp:cNvSpPr/>
      </dsp:nvSpPr>
      <dsp:spPr>
        <a:xfrm>
          <a:off x="2736216" y="0"/>
          <a:ext cx="2615789" cy="2615789"/>
        </a:xfrm>
        <a:prstGeom prst="diamond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2A464-3452-41FF-AFCB-20D162720C95}">
      <dsp:nvSpPr>
        <dsp:cNvPr id="0" name=""/>
        <dsp:cNvSpPr/>
      </dsp:nvSpPr>
      <dsp:spPr>
        <a:xfrm>
          <a:off x="2984716" y="248499"/>
          <a:ext cx="1020157" cy="1020157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smtClean="0"/>
            <a:t>Überschrift A für die Punkte 1 bis 3:</a:t>
          </a:r>
          <a:endParaRPr lang="de-DE" sz="9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1</a:t>
          </a:r>
          <a:endParaRPr lang="de-DE" sz="7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2</a:t>
          </a:r>
          <a:endParaRPr lang="de-DE" sz="7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3</a:t>
          </a:r>
          <a:endParaRPr lang="de-DE" sz="700" kern="1200"/>
        </a:p>
      </dsp:txBody>
      <dsp:txXfrm>
        <a:off x="3034516" y="298299"/>
        <a:ext cx="920557" cy="920557"/>
      </dsp:txXfrm>
    </dsp:sp>
    <dsp:sp modelId="{C565AD35-AEA1-4080-A387-0F0AFE5B42A6}">
      <dsp:nvSpPr>
        <dsp:cNvPr id="0" name=""/>
        <dsp:cNvSpPr/>
      </dsp:nvSpPr>
      <dsp:spPr>
        <a:xfrm>
          <a:off x="4083347" y="248499"/>
          <a:ext cx="1020157" cy="1020157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900" kern="1200" smtClean="0"/>
            <a:t>Überschrift B für die Punkte 4 bis 5:</a:t>
          </a:r>
          <a:endParaRPr lang="de-DE" sz="9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4</a:t>
          </a:r>
          <a:endParaRPr lang="de-DE" sz="7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5</a:t>
          </a:r>
          <a:endParaRPr lang="de-DE" sz="700" kern="1200"/>
        </a:p>
        <a:p>
          <a:pPr marL="57150" lvl="1" indent="-57150" algn="l" defTabSz="311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700" kern="1200" smtClean="0"/>
            <a:t>Punkt 6</a:t>
          </a:r>
          <a:endParaRPr lang="de-DE" sz="700" kern="1200"/>
        </a:p>
      </dsp:txBody>
      <dsp:txXfrm>
        <a:off x="4133147" y="298299"/>
        <a:ext cx="920557" cy="920557"/>
      </dsp:txXfrm>
    </dsp:sp>
    <dsp:sp modelId="{876B282C-BA16-46D6-B6D6-7A3A244D6414}">
      <dsp:nvSpPr>
        <dsp:cNvPr id="0" name=""/>
        <dsp:cNvSpPr/>
      </dsp:nvSpPr>
      <dsp:spPr>
        <a:xfrm>
          <a:off x="2984716" y="1347131"/>
          <a:ext cx="1020157" cy="1020157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B7D64-48AE-43B0-9A4E-A8349CCEFABD}">
      <dsp:nvSpPr>
        <dsp:cNvPr id="0" name=""/>
        <dsp:cNvSpPr/>
      </dsp:nvSpPr>
      <dsp:spPr>
        <a:xfrm>
          <a:off x="4083347" y="1347131"/>
          <a:ext cx="1020157" cy="1020157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12434-24DD-496C-A449-A3447BE28CE2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795A6-BCF4-44F8-9D72-FFF9D9619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89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ontrollerspielwiese.de/inhalte/toolbox/berichtsvorlagen.php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73BA-E6FD-4FC4-8BE5-F4B9CB3371CC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516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8C4A-74BA-4971-B31B-A313E5292D51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08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63AD-3FD5-43B4-BAC6-80C2A2304792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322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smtClean="0"/>
              <a:t>Copyright by ControllerSpielwiese.de</a:t>
            </a:r>
            <a:endParaRPr lang="de-DE" altLang="de-DE" sz="11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26F-5AC3-45BE-B7D9-9BE82C69B2EE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pic>
        <p:nvPicPr>
          <p:cNvPr id="7" name="Grafik 6" descr="ControllerSpielwiese.de" title="ControllerSpielwiese.de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100" y="393700"/>
            <a:ext cx="26765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23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A6EE-EE9B-4DA2-AF09-66D4B10FBEF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971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2C45-0D22-4F14-854E-6B24CDA28A78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694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AB65-AED6-4E88-95AF-1BBB1E76EEC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200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C4C0-EBFC-47D0-9925-1118112119C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82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F8C3-DB2B-4A07-90F2-EC996D4724FD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545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DF4B-89BF-4AC0-ACF1-7BCE641029B1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737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BC72-ECB6-482F-9859-6B4DF36BF0A8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481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286B-6D14-47E3-8AEA-F898666F22A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417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746487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sp>
        <p:nvSpPr>
          <p:cNvPr id="3" name="Textfeld 2"/>
          <p:cNvSpPr txBox="1"/>
          <p:nvPr/>
        </p:nvSpPr>
        <p:spPr>
          <a:xfrm>
            <a:off x="903383" y="1274447"/>
            <a:ext cx="78109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Standardaufzählung ohne Schnick und Schnack: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Punkt 1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Punkt 2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Punkt 3</a:t>
            </a:r>
          </a:p>
          <a:p>
            <a:r>
              <a:rPr lang="de-DE" dirty="0"/>
              <a:t>Standardaufzählung ohne Schnick und Schnack:</a:t>
            </a:r>
          </a:p>
          <a:p>
            <a:pPr marL="285750" indent="-285750">
              <a:buFontTx/>
              <a:buChar char="-"/>
            </a:pPr>
            <a:r>
              <a:rPr lang="de-DE" dirty="0"/>
              <a:t>Punkt </a:t>
            </a:r>
            <a:r>
              <a:rPr lang="de-DE" dirty="0" smtClean="0"/>
              <a:t>4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Punkt </a:t>
            </a:r>
            <a:r>
              <a:rPr lang="de-DE" dirty="0" smtClean="0"/>
              <a:t>5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Punkt </a:t>
            </a:r>
            <a:r>
              <a:rPr lang="de-DE" dirty="0" smtClean="0"/>
              <a:t>6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513233343"/>
              </p:ext>
            </p:extLst>
          </p:nvPr>
        </p:nvGraphicFramePr>
        <p:xfrm>
          <a:off x="910199" y="3782291"/>
          <a:ext cx="7810959" cy="254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814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4145262858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749065814"/>
              </p:ext>
            </p:extLst>
          </p:nvPr>
        </p:nvGraphicFramePr>
        <p:xfrm>
          <a:off x="688524" y="3582771"/>
          <a:ext cx="8025814" cy="277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1434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531874120"/>
              </p:ext>
            </p:extLst>
          </p:nvPr>
        </p:nvGraphicFramePr>
        <p:xfrm>
          <a:off x="903384" y="1281941"/>
          <a:ext cx="7810953" cy="2300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858903143"/>
              </p:ext>
            </p:extLst>
          </p:nvPr>
        </p:nvGraphicFramePr>
        <p:xfrm>
          <a:off x="688524" y="3740562"/>
          <a:ext cx="8025814" cy="2507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5482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058479123"/>
              </p:ext>
            </p:extLst>
          </p:nvPr>
        </p:nvGraphicFramePr>
        <p:xfrm>
          <a:off x="688523" y="1274446"/>
          <a:ext cx="8623027" cy="339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019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560253850"/>
              </p:ext>
            </p:extLst>
          </p:nvPr>
        </p:nvGraphicFramePr>
        <p:xfrm>
          <a:off x="688523" y="1274446"/>
          <a:ext cx="8623027" cy="5237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062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331239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71401083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65580397"/>
              </p:ext>
            </p:extLst>
          </p:nvPr>
        </p:nvGraphicFramePr>
        <p:xfrm>
          <a:off x="903378" y="3740562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8705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981192672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309492288"/>
              </p:ext>
            </p:extLst>
          </p:nvPr>
        </p:nvGraphicFramePr>
        <p:xfrm>
          <a:off x="903378" y="3638189"/>
          <a:ext cx="7810964" cy="277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9024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314836"/>
              </p:ext>
            </p:extLst>
          </p:nvPr>
        </p:nvGraphicFramePr>
        <p:xfrm>
          <a:off x="903383" y="1274447"/>
          <a:ext cx="8545417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697996869"/>
              </p:ext>
            </p:extLst>
          </p:nvPr>
        </p:nvGraphicFramePr>
        <p:xfrm>
          <a:off x="903378" y="3740562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6412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08856927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455204677"/>
              </p:ext>
            </p:extLst>
          </p:nvPr>
        </p:nvGraphicFramePr>
        <p:xfrm>
          <a:off x="903378" y="3740561"/>
          <a:ext cx="8088222" cy="2615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9839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855451249"/>
              </p:ext>
            </p:extLst>
          </p:nvPr>
        </p:nvGraphicFramePr>
        <p:xfrm>
          <a:off x="903383" y="1274446"/>
          <a:ext cx="10304944" cy="4267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61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939170287"/>
              </p:ext>
            </p:extLst>
          </p:nvPr>
        </p:nvGraphicFramePr>
        <p:xfrm>
          <a:off x="903383" y="1274447"/>
          <a:ext cx="8129781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373192315"/>
              </p:ext>
            </p:extLst>
          </p:nvPr>
        </p:nvGraphicFramePr>
        <p:xfrm>
          <a:off x="903378" y="3823689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6919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650691521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251120062"/>
              </p:ext>
            </p:extLst>
          </p:nvPr>
        </p:nvGraphicFramePr>
        <p:xfrm>
          <a:off x="903378" y="3740562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09258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88523" y="497423"/>
            <a:ext cx="8623027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5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Möglichkeiten für Aufzählungen in PowerPoint</a:t>
            </a:r>
            <a:endParaRPr lang="de-DE" altLang="de-DE" sz="25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677614992"/>
              </p:ext>
            </p:extLst>
          </p:nvPr>
        </p:nvGraphicFramePr>
        <p:xfrm>
          <a:off x="903383" y="1274447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101704061"/>
              </p:ext>
            </p:extLst>
          </p:nvPr>
        </p:nvGraphicFramePr>
        <p:xfrm>
          <a:off x="903378" y="3740562"/>
          <a:ext cx="7810959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7358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816</Words>
  <Application>Microsoft Office PowerPoint</Application>
  <PresentationFormat>Breitbild</PresentationFormat>
  <Paragraphs>220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Joachim Becker WebSolutions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Aufzählungsbeispiele in PowerPoint</dc:title>
  <dc:subject>Aufzählungsbeispiele in PowerPoint</dc:subject>
  <dc:creator>ControllerSpielwiese</dc:creator>
  <cp:keywords>Aufzählungsbeispiele PowerPoint</cp:keywords>
  <dc:description>Aufzählungsbeispiele in PowerPoint</dc:description>
  <cp:lastModifiedBy>ControllerSpielwiese</cp:lastModifiedBy>
  <cp:revision>18</cp:revision>
  <dcterms:created xsi:type="dcterms:W3CDTF">2021-11-03T16:23:28Z</dcterms:created>
  <dcterms:modified xsi:type="dcterms:W3CDTF">2021-12-14T18:16:36Z</dcterms:modified>
  <cp:category>Aufzählungsbeispiele in PowerPoint</cp:category>
</cp:coreProperties>
</file>