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160"/>
    <a:srgbClr val="2943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12434-24DD-496C-A449-A3447BE28CE2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795A6-BCF4-44F8-9D72-FFF9D9619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89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ontrollerspielwiese.de/inhalte/toolbox/berichtsvorlagen.php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73BA-E6FD-4FC4-8BE5-F4B9CB3371CC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516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D8C4A-74BA-4971-B31B-A313E5292D51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108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63AD-3FD5-43B4-BAC6-80C2A2304792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322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smtClean="0"/>
              <a:t>Copyright by ControllerSpielwiese.de</a:t>
            </a:r>
            <a:endParaRPr lang="de-DE" altLang="de-DE" sz="11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4626F-5AC3-45BE-B7D9-9BE82C69B2EE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pic>
        <p:nvPicPr>
          <p:cNvPr id="7" name="Grafik 6" descr="ControllerSpielwiese.de" title="ControllerSpielwiese.de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100" y="393700"/>
            <a:ext cx="26765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23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A6EE-EE9B-4DA2-AF09-66D4B10FBEF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0971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12C45-0D22-4F14-854E-6B24CDA28A78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694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EAB65-AED6-4E88-95AF-1BBB1E76EEC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32003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9C4C0-EBFC-47D0-9925-1118112119C6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828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7F8C3-DB2B-4A07-90F2-EC996D4724FD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545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1DF4B-89BF-4AC0-ACF1-7BCE641029B1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737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BC72-ECB6-482F-9859-6B4DF36BF0A8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7481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de-DE" smtClean="0"/>
              <a:t>Copyright by Joachim Becker WebSolutions</a:t>
            </a: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6286B-6D14-47E3-8AEA-F898666F22A5}" type="slidenum">
              <a:rPr lang="de-DE" altLang="de-DE" smtClean="0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417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75520" y="3227389"/>
            <a:ext cx="8712967" cy="2801937"/>
          </a:xfrm>
          <a:prstGeom prst="rect">
            <a:avLst/>
          </a:pr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>
            <a:lvl1pPr marL="282575" indent="-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3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</a:rPr>
              <a:t>xxxxx</a:t>
            </a:r>
            <a:endParaRPr lang="en-GB" altLang="de-DE" sz="1600" dirty="0">
              <a:solidFill>
                <a:srgbClr val="FFFFFF"/>
              </a:solidFill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</a:rPr>
              <a:t>xxxxx</a:t>
            </a:r>
            <a:endParaRPr lang="en-GB" altLang="de-DE" sz="1600" dirty="0">
              <a:solidFill>
                <a:srgbClr val="FFFFFF"/>
              </a:solidFill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</a:rPr>
              <a:t>xxxxx</a:t>
            </a:r>
            <a:r>
              <a:rPr lang="en-GB" altLang="de-DE" sz="1600" dirty="0">
                <a:solidFill>
                  <a:srgbClr val="FFFFFF"/>
                </a:solidFill>
              </a:rPr>
              <a:t> </a:t>
            </a: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</a:rPr>
              <a:t>xxxxx</a:t>
            </a:r>
            <a:endParaRPr lang="en-GB" altLang="de-DE" sz="1600" dirty="0">
              <a:solidFill>
                <a:srgbClr val="FFFFFF"/>
              </a:solidFill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</a:rPr>
              <a:t>xxxxx</a:t>
            </a:r>
            <a:endParaRPr lang="en-GB" altLang="de-DE" sz="1600" dirty="0">
              <a:solidFill>
                <a:srgbClr val="FFFFFF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1765936" y="2495550"/>
            <a:ext cx="8722552" cy="666750"/>
          </a:xfrm>
          <a:custGeom>
            <a:avLst/>
            <a:gdLst>
              <a:gd name="T0" fmla="*/ 972 w 5298"/>
              <a:gd name="T1" fmla="*/ 0 h 420"/>
              <a:gd name="T2" fmla="*/ 1944 w 5298"/>
              <a:gd name="T3" fmla="*/ 0 h 420"/>
              <a:gd name="T4" fmla="*/ 5298 w 5298"/>
              <a:gd name="T5" fmla="*/ 420 h 420"/>
              <a:gd name="T6" fmla="*/ 0 w 5298"/>
              <a:gd name="T7" fmla="*/ 420 h 420"/>
              <a:gd name="T8" fmla="*/ 972 w 5298"/>
              <a:gd name="T9" fmla="*/ 0 h 420"/>
              <a:gd name="connsiteX0" fmla="*/ 0 w 10011"/>
              <a:gd name="connsiteY0" fmla="*/ 496 h 10000"/>
              <a:gd name="connsiteX1" fmla="*/ 3680 w 10011"/>
              <a:gd name="connsiteY1" fmla="*/ 0 h 10000"/>
              <a:gd name="connsiteX2" fmla="*/ 10011 w 10011"/>
              <a:gd name="connsiteY2" fmla="*/ 10000 h 10000"/>
              <a:gd name="connsiteX3" fmla="*/ 11 w 10011"/>
              <a:gd name="connsiteY3" fmla="*/ 10000 h 10000"/>
              <a:gd name="connsiteX4" fmla="*/ 0 w 10011"/>
              <a:gd name="connsiteY4" fmla="*/ 496 h 10000"/>
              <a:gd name="connsiteX0" fmla="*/ 0 w 10011"/>
              <a:gd name="connsiteY0" fmla="*/ 166 h 10000"/>
              <a:gd name="connsiteX1" fmla="*/ 3680 w 10011"/>
              <a:gd name="connsiteY1" fmla="*/ 0 h 10000"/>
              <a:gd name="connsiteX2" fmla="*/ 10011 w 10011"/>
              <a:gd name="connsiteY2" fmla="*/ 10000 h 10000"/>
              <a:gd name="connsiteX3" fmla="*/ 11 w 10011"/>
              <a:gd name="connsiteY3" fmla="*/ 10000 h 10000"/>
              <a:gd name="connsiteX4" fmla="*/ 0 w 10011"/>
              <a:gd name="connsiteY4" fmla="*/ 166 h 10000"/>
              <a:gd name="connsiteX0" fmla="*/ 28 w 10001"/>
              <a:gd name="connsiteY0" fmla="*/ 0 h 10330"/>
              <a:gd name="connsiteX1" fmla="*/ 3670 w 10001"/>
              <a:gd name="connsiteY1" fmla="*/ 330 h 10330"/>
              <a:gd name="connsiteX2" fmla="*/ 10001 w 10001"/>
              <a:gd name="connsiteY2" fmla="*/ 10330 h 10330"/>
              <a:gd name="connsiteX3" fmla="*/ 1 w 10001"/>
              <a:gd name="connsiteY3" fmla="*/ 10330 h 10330"/>
              <a:gd name="connsiteX4" fmla="*/ 28 w 10001"/>
              <a:gd name="connsiteY4" fmla="*/ 0 h 10330"/>
              <a:gd name="connsiteX0" fmla="*/ 28 w 10001"/>
              <a:gd name="connsiteY0" fmla="*/ 0 h 10000"/>
              <a:gd name="connsiteX1" fmla="*/ 3670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28 w 10001"/>
              <a:gd name="connsiteY4" fmla="*/ 0 h 10000"/>
              <a:gd name="connsiteX0" fmla="*/ 28 w 10001"/>
              <a:gd name="connsiteY0" fmla="*/ 0 h 10000"/>
              <a:gd name="connsiteX1" fmla="*/ 1862 w 10001"/>
              <a:gd name="connsiteY1" fmla="*/ 165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28 w 10001"/>
              <a:gd name="connsiteY4" fmla="*/ 0 h 10000"/>
              <a:gd name="connsiteX0" fmla="*/ 28 w 10001"/>
              <a:gd name="connsiteY0" fmla="*/ 0 h 10000"/>
              <a:gd name="connsiteX1" fmla="*/ 1862 w 10001"/>
              <a:gd name="connsiteY1" fmla="*/ 0 h 10000"/>
              <a:gd name="connsiteX2" fmla="*/ 10001 w 10001"/>
              <a:gd name="connsiteY2" fmla="*/ 10000 h 10000"/>
              <a:gd name="connsiteX3" fmla="*/ 1 w 10001"/>
              <a:gd name="connsiteY3" fmla="*/ 10000 h 10000"/>
              <a:gd name="connsiteX4" fmla="*/ 28 w 10001"/>
              <a:gd name="connsiteY4" fmla="*/ 0 h 10000"/>
              <a:gd name="connsiteX0" fmla="*/ 0 w 10011"/>
              <a:gd name="connsiteY0" fmla="*/ 0 h 10000"/>
              <a:gd name="connsiteX1" fmla="*/ 1872 w 10011"/>
              <a:gd name="connsiteY1" fmla="*/ 0 h 10000"/>
              <a:gd name="connsiteX2" fmla="*/ 10011 w 10011"/>
              <a:gd name="connsiteY2" fmla="*/ 10000 h 10000"/>
              <a:gd name="connsiteX3" fmla="*/ 11 w 10011"/>
              <a:gd name="connsiteY3" fmla="*/ 10000 h 10000"/>
              <a:gd name="connsiteX4" fmla="*/ 0 w 10011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11" h="10000">
                <a:moveTo>
                  <a:pt x="0" y="0"/>
                </a:moveTo>
                <a:lnTo>
                  <a:pt x="1872" y="0"/>
                </a:lnTo>
                <a:lnTo>
                  <a:pt x="10011" y="10000"/>
                </a:lnTo>
                <a:lnTo>
                  <a:pt x="11" y="10000"/>
                </a:lnTo>
                <a:cubicBezTo>
                  <a:pt x="7" y="6832"/>
                  <a:pt x="4" y="3168"/>
                  <a:pt x="0" y="0"/>
                </a:cubicBezTo>
                <a:close/>
              </a:path>
            </a:pathLst>
          </a:cu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 cap="flat" cmpd="sng">
            <a:solidFill>
              <a:srgbClr val="284160"/>
            </a:solidFill>
            <a:prstDash val="solid"/>
            <a:round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899045" y="2668414"/>
            <a:ext cx="1080119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 marL="282575" indent="-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3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400" b="1" dirty="0">
                <a:solidFill>
                  <a:srgbClr val="FFFFFF"/>
                </a:solidFill>
              </a:rPr>
              <a:t>bis </a:t>
            </a:r>
            <a:r>
              <a:rPr lang="de-DE" altLang="de-DE" sz="1400" b="1" dirty="0" smtClean="0">
                <a:solidFill>
                  <a:srgbClr val="FFFFFF"/>
                </a:solidFill>
              </a:rPr>
              <a:t>MM/JJJJ</a:t>
            </a:r>
            <a:endParaRPr lang="de-DE" altLang="de-DE" sz="1400" b="1" dirty="0">
              <a:solidFill>
                <a:srgbClr val="FFFFFF"/>
              </a:solidFill>
            </a:endParaRP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775521" y="1196975"/>
            <a:ext cx="2078037" cy="1182688"/>
          </a:xfrm>
          <a:prstGeom prst="homePlate">
            <a:avLst>
              <a:gd name="adj" fmla="val 43926"/>
            </a:avLst>
          </a:prstGeom>
          <a:gradFill rotWithShape="0"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 type="none" w="sm" len="sm"/>
            <a:tailEnd type="none" w="sm" len="sm"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square" lIns="0" anchor="ctr"/>
          <a:lstStyle/>
          <a:p>
            <a:pPr marL="179388" indent="-179388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462536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5118720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8431088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6774904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702074" y="376238"/>
            <a:ext cx="862302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de-DE" altLang="de-DE" sz="2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Phasenplanung Projekt … / Phase </a:t>
            </a:r>
            <a:r>
              <a:rPr lang="de-DE" altLang="de-DE" sz="2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I</a:t>
            </a:r>
            <a:endParaRPr lang="de-DE" altLang="de-DE" sz="2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2658141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75520" y="3227389"/>
            <a:ext cx="8712967" cy="2801937"/>
          </a:xfrm>
          <a:prstGeom prst="rect">
            <a:avLst/>
          </a:pr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r>
              <a:rPr lang="en-GB" altLang="de-DE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1775520" y="2495550"/>
            <a:ext cx="8712968" cy="666750"/>
          </a:xfrm>
          <a:custGeom>
            <a:avLst/>
            <a:gdLst>
              <a:gd name="T0" fmla="*/ 972 w 5298"/>
              <a:gd name="T1" fmla="*/ 0 h 420"/>
              <a:gd name="T2" fmla="*/ 1944 w 5298"/>
              <a:gd name="T3" fmla="*/ 0 h 420"/>
              <a:gd name="T4" fmla="*/ 5298 w 5298"/>
              <a:gd name="T5" fmla="*/ 420 h 420"/>
              <a:gd name="T6" fmla="*/ 0 w 5298"/>
              <a:gd name="T7" fmla="*/ 420 h 420"/>
              <a:gd name="T8" fmla="*/ 972 w 5298"/>
              <a:gd name="T9" fmla="*/ 0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98" h="420">
                <a:moveTo>
                  <a:pt x="972" y="0"/>
                </a:moveTo>
                <a:lnTo>
                  <a:pt x="1944" y="0"/>
                </a:lnTo>
                <a:lnTo>
                  <a:pt x="5298" y="420"/>
                </a:lnTo>
                <a:lnTo>
                  <a:pt x="0" y="420"/>
                </a:lnTo>
                <a:lnTo>
                  <a:pt x="972" y="0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 cap="flat" cmpd="sng">
            <a:solidFill>
              <a:srgbClr val="284160"/>
            </a:solidFill>
            <a:prstDash val="solid"/>
            <a:round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727849" y="2668414"/>
            <a:ext cx="1080119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 marL="282575" indent="-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3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400" b="1" dirty="0">
                <a:solidFill>
                  <a:srgbClr val="FFFFFF"/>
                </a:solidFill>
              </a:rPr>
              <a:t>bis MM/JJJJ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775521" y="1196975"/>
            <a:ext cx="2078037" cy="1182688"/>
          </a:xfrm>
          <a:prstGeom prst="homePlate">
            <a:avLst>
              <a:gd name="adj" fmla="val 43926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square" l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462536" y="1196975"/>
            <a:ext cx="2057400" cy="1182688"/>
          </a:xfrm>
          <a:prstGeom prst="chevron">
            <a:avLst>
              <a:gd name="adj" fmla="val 43490"/>
            </a:avLst>
          </a:prstGeom>
          <a:gradFill rotWithShape="0"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 type="none" w="sm" len="sm"/>
            <a:tailEnd type="none" w="sm" len="sm"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282575" indent="-2825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5118720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8431088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6774904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702074" y="376238"/>
            <a:ext cx="862302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de-DE" altLang="de-DE" dirty="0"/>
              <a:t>Phasenplanung Projekt … / Phase II</a:t>
            </a:r>
          </a:p>
        </p:txBody>
      </p:sp>
      <p:sp>
        <p:nvSpPr>
          <p:cNvPr id="1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233008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75520" y="3227389"/>
            <a:ext cx="8712967" cy="2801937"/>
          </a:xfrm>
          <a:prstGeom prst="rect">
            <a:avLst/>
          </a:pr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r>
              <a:rPr lang="en-GB" altLang="de-DE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1784218" y="2476421"/>
            <a:ext cx="8712964" cy="677767"/>
          </a:xfrm>
          <a:custGeom>
            <a:avLst/>
            <a:gdLst>
              <a:gd name="connsiteX0" fmla="*/ 0 w 8712964"/>
              <a:gd name="connsiteY0" fmla="*/ 666750 h 666750"/>
              <a:gd name="connsiteX1" fmla="*/ 166688 w 8712964"/>
              <a:gd name="connsiteY1" fmla="*/ 0 h 666750"/>
              <a:gd name="connsiteX2" fmla="*/ 854627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66750 h 666750"/>
              <a:gd name="connsiteX1" fmla="*/ 166688 w 8712964"/>
              <a:gd name="connsiteY1" fmla="*/ 0 h 666750"/>
              <a:gd name="connsiteX2" fmla="*/ 492172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77767 h 677767"/>
              <a:gd name="connsiteX1" fmla="*/ 3306496 w 8712964"/>
              <a:gd name="connsiteY1" fmla="*/ 0 h 677767"/>
              <a:gd name="connsiteX2" fmla="*/ 4921727 w 8712964"/>
              <a:gd name="connsiteY2" fmla="*/ 11017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964" h="677767">
                <a:moveTo>
                  <a:pt x="0" y="677767"/>
                </a:moveTo>
                <a:lnTo>
                  <a:pt x="3306496" y="0"/>
                </a:lnTo>
                <a:lnTo>
                  <a:pt x="4921727" y="11017"/>
                </a:lnTo>
                <a:lnTo>
                  <a:pt x="8712964" y="677767"/>
                </a:lnTo>
                <a:lnTo>
                  <a:pt x="0" y="677767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 cap="flat" cmpd="sng">
            <a:solidFill>
              <a:srgbClr val="284160"/>
            </a:solidFill>
            <a:prstDash val="solid"/>
            <a:round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234844" y="2662904"/>
            <a:ext cx="1080119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 marL="282575" indent="-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3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400" b="1" dirty="0">
                <a:solidFill>
                  <a:srgbClr val="FFFFFF"/>
                </a:solidFill>
              </a:rPr>
              <a:t>bis MM/JJJJ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775521" y="1196975"/>
            <a:ext cx="2078037" cy="1182688"/>
          </a:xfrm>
          <a:prstGeom prst="homePlate">
            <a:avLst>
              <a:gd name="adj" fmla="val 43926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square" l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5112000" y="1196975"/>
            <a:ext cx="2057400" cy="1182688"/>
          </a:xfrm>
          <a:prstGeom prst="chevron">
            <a:avLst>
              <a:gd name="adj" fmla="val 43490"/>
            </a:avLst>
          </a:prstGeom>
          <a:gradFill rotWithShape="0"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 type="none" w="sm" len="sm"/>
            <a:tailEnd type="none" w="sm" len="sm"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282575" indent="-2825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452342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8431088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6774904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702074" y="376238"/>
            <a:ext cx="862302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de-DE" altLang="de-DE" dirty="0"/>
              <a:t>Phasenplanung Projekt … / Phase III</a:t>
            </a:r>
          </a:p>
        </p:txBody>
      </p:sp>
      <p:sp>
        <p:nvSpPr>
          <p:cNvPr id="1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414518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75520" y="3227389"/>
            <a:ext cx="8712967" cy="2801937"/>
          </a:xfrm>
          <a:prstGeom prst="rect">
            <a:avLst/>
          </a:pr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r>
              <a:rPr lang="en-GB" altLang="de-DE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1784218" y="2487439"/>
            <a:ext cx="8712964" cy="666750"/>
          </a:xfrm>
          <a:custGeom>
            <a:avLst/>
            <a:gdLst>
              <a:gd name="connsiteX0" fmla="*/ 0 w 8712964"/>
              <a:gd name="connsiteY0" fmla="*/ 666750 h 666750"/>
              <a:gd name="connsiteX1" fmla="*/ 166688 w 8712964"/>
              <a:gd name="connsiteY1" fmla="*/ 0 h 666750"/>
              <a:gd name="connsiteX2" fmla="*/ 854627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66750 h 666750"/>
              <a:gd name="connsiteX1" fmla="*/ 166688 w 8712964"/>
              <a:gd name="connsiteY1" fmla="*/ 0 h 666750"/>
              <a:gd name="connsiteX2" fmla="*/ 492172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77767 h 677767"/>
              <a:gd name="connsiteX1" fmla="*/ 3306496 w 8712964"/>
              <a:gd name="connsiteY1" fmla="*/ 0 h 677767"/>
              <a:gd name="connsiteX2" fmla="*/ 4921727 w 8712964"/>
              <a:gd name="connsiteY2" fmla="*/ 11017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  <a:gd name="connsiteX0" fmla="*/ 0 w 8712964"/>
              <a:gd name="connsiteY0" fmla="*/ 677767 h 677767"/>
              <a:gd name="connsiteX1" fmla="*/ 3306496 w 8712964"/>
              <a:gd name="connsiteY1" fmla="*/ 0 h 677767"/>
              <a:gd name="connsiteX2" fmla="*/ 6574257 w 8712964"/>
              <a:gd name="connsiteY2" fmla="*/ 11017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  <a:gd name="connsiteX0" fmla="*/ 0 w 8712964"/>
              <a:gd name="connsiteY0" fmla="*/ 666750 h 666750"/>
              <a:gd name="connsiteX1" fmla="*/ 4970043 w 8712964"/>
              <a:gd name="connsiteY1" fmla="*/ 0 h 666750"/>
              <a:gd name="connsiteX2" fmla="*/ 657425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964" h="666750">
                <a:moveTo>
                  <a:pt x="0" y="666750"/>
                </a:moveTo>
                <a:lnTo>
                  <a:pt x="4970043" y="0"/>
                </a:lnTo>
                <a:lnTo>
                  <a:pt x="6574257" y="0"/>
                </a:lnTo>
                <a:lnTo>
                  <a:pt x="8712964" y="666750"/>
                </a:lnTo>
                <a:lnTo>
                  <a:pt x="0" y="666750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 cap="flat" cmpd="sng">
            <a:solidFill>
              <a:srgbClr val="284160"/>
            </a:solidFill>
            <a:prstDash val="solid"/>
            <a:round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868994" y="2651126"/>
            <a:ext cx="1080119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 marL="282575" indent="-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3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400" b="1" dirty="0">
                <a:solidFill>
                  <a:srgbClr val="FFFFFF"/>
                </a:solidFill>
              </a:rPr>
              <a:t>bis MM/JJJJ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775521" y="1196975"/>
            <a:ext cx="2078037" cy="1182688"/>
          </a:xfrm>
          <a:prstGeom prst="homePlate">
            <a:avLst>
              <a:gd name="adj" fmla="val 43926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square" l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6757920" y="1210387"/>
            <a:ext cx="2057400" cy="1182688"/>
          </a:xfrm>
          <a:prstGeom prst="chevron">
            <a:avLst>
              <a:gd name="adj" fmla="val 43490"/>
            </a:avLst>
          </a:prstGeom>
          <a:gradFill rotWithShape="0"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 type="none" w="sm" len="sm"/>
            <a:tailEnd type="none" w="sm" len="sm"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282575" indent="-2825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452342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8409054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5100341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702074" y="376238"/>
            <a:ext cx="86230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de-DE" altLang="de-DE" dirty="0"/>
              <a:t>Phasenplanung Projekt … / Phase IV</a:t>
            </a:r>
          </a:p>
        </p:txBody>
      </p:sp>
      <p:sp>
        <p:nvSpPr>
          <p:cNvPr id="1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261132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75520" y="3227389"/>
            <a:ext cx="8712967" cy="2801937"/>
          </a:xfrm>
          <a:prstGeom prst="rect">
            <a:avLst/>
          </a:pr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r>
              <a:rPr lang="en-GB" altLang="de-DE" sz="16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715963" indent="-352425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þ"/>
            </a:pPr>
            <a:r>
              <a:rPr lang="en-GB" altLang="de-DE" sz="1600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6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1784218" y="2476421"/>
            <a:ext cx="8704269" cy="677767"/>
          </a:xfrm>
          <a:custGeom>
            <a:avLst/>
            <a:gdLst>
              <a:gd name="connsiteX0" fmla="*/ 0 w 8712964"/>
              <a:gd name="connsiteY0" fmla="*/ 666750 h 666750"/>
              <a:gd name="connsiteX1" fmla="*/ 166688 w 8712964"/>
              <a:gd name="connsiteY1" fmla="*/ 0 h 666750"/>
              <a:gd name="connsiteX2" fmla="*/ 854627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66750 h 666750"/>
              <a:gd name="connsiteX1" fmla="*/ 166688 w 8712964"/>
              <a:gd name="connsiteY1" fmla="*/ 0 h 666750"/>
              <a:gd name="connsiteX2" fmla="*/ 492172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77767 h 677767"/>
              <a:gd name="connsiteX1" fmla="*/ 3306496 w 8712964"/>
              <a:gd name="connsiteY1" fmla="*/ 0 h 677767"/>
              <a:gd name="connsiteX2" fmla="*/ 4921727 w 8712964"/>
              <a:gd name="connsiteY2" fmla="*/ 11017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  <a:gd name="connsiteX0" fmla="*/ 0 w 8712964"/>
              <a:gd name="connsiteY0" fmla="*/ 677767 h 677767"/>
              <a:gd name="connsiteX1" fmla="*/ 3306496 w 8712964"/>
              <a:gd name="connsiteY1" fmla="*/ 0 h 677767"/>
              <a:gd name="connsiteX2" fmla="*/ 6574257 w 8712964"/>
              <a:gd name="connsiteY2" fmla="*/ 11017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  <a:gd name="connsiteX0" fmla="*/ 0 w 8712964"/>
              <a:gd name="connsiteY0" fmla="*/ 666750 h 666750"/>
              <a:gd name="connsiteX1" fmla="*/ 4970043 w 8712964"/>
              <a:gd name="connsiteY1" fmla="*/ 0 h 666750"/>
              <a:gd name="connsiteX2" fmla="*/ 6574257 w 8712964"/>
              <a:gd name="connsiteY2" fmla="*/ 0 h 666750"/>
              <a:gd name="connsiteX3" fmla="*/ 8712964 w 8712964"/>
              <a:gd name="connsiteY3" fmla="*/ 666750 h 666750"/>
              <a:gd name="connsiteX4" fmla="*/ 0 w 8712964"/>
              <a:gd name="connsiteY4" fmla="*/ 666750 h 666750"/>
              <a:gd name="connsiteX0" fmla="*/ 0 w 8712964"/>
              <a:gd name="connsiteY0" fmla="*/ 677767 h 677767"/>
              <a:gd name="connsiteX1" fmla="*/ 4970043 w 8712964"/>
              <a:gd name="connsiteY1" fmla="*/ 11017 h 677767"/>
              <a:gd name="connsiteX2" fmla="*/ 8711529 w 8712964"/>
              <a:gd name="connsiteY2" fmla="*/ 0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  <a:gd name="connsiteX0" fmla="*/ 0 w 8712964"/>
              <a:gd name="connsiteY0" fmla="*/ 677767 h 677767"/>
              <a:gd name="connsiteX1" fmla="*/ 6666641 w 8712964"/>
              <a:gd name="connsiteY1" fmla="*/ 0 h 677767"/>
              <a:gd name="connsiteX2" fmla="*/ 8711529 w 8712964"/>
              <a:gd name="connsiteY2" fmla="*/ 0 h 677767"/>
              <a:gd name="connsiteX3" fmla="*/ 8712964 w 8712964"/>
              <a:gd name="connsiteY3" fmla="*/ 677767 h 677767"/>
              <a:gd name="connsiteX4" fmla="*/ 0 w 8712964"/>
              <a:gd name="connsiteY4" fmla="*/ 677767 h 677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12964" h="677767">
                <a:moveTo>
                  <a:pt x="0" y="677767"/>
                </a:moveTo>
                <a:lnTo>
                  <a:pt x="6666641" y="0"/>
                </a:lnTo>
                <a:lnTo>
                  <a:pt x="8711529" y="0"/>
                </a:lnTo>
                <a:cubicBezTo>
                  <a:pt x="8712007" y="225922"/>
                  <a:pt x="8712486" y="451845"/>
                  <a:pt x="8712964" y="677767"/>
                </a:cubicBezTo>
                <a:lnTo>
                  <a:pt x="0" y="677767"/>
                </a:lnTo>
                <a:close/>
              </a:path>
            </a:pathLst>
          </a:custGeom>
          <a:gradFill rotWithShape="0">
            <a:gsLst>
              <a:gs pos="0">
                <a:schemeClr val="accent6">
                  <a:lumMod val="50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1"/>
          </a:gradFill>
          <a:ln w="9525" cap="flat" cmpd="sng">
            <a:solidFill>
              <a:srgbClr val="284160"/>
            </a:solidFill>
            <a:prstDash val="solid"/>
            <a:round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345256" y="2651126"/>
            <a:ext cx="1080119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 marL="282575" indent="-2825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73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400" b="1" dirty="0">
                <a:solidFill>
                  <a:srgbClr val="FFFFFF"/>
                </a:solidFill>
              </a:rPr>
              <a:t>bis MM/JJJJ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1775521" y="1196975"/>
            <a:ext cx="2078037" cy="1182688"/>
          </a:xfrm>
          <a:prstGeom prst="homePlate">
            <a:avLst>
              <a:gd name="adj" fmla="val 43926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square" lIns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8395717" y="1196975"/>
            <a:ext cx="2057400" cy="1200345"/>
          </a:xfrm>
          <a:prstGeom prst="chevron">
            <a:avLst>
              <a:gd name="adj" fmla="val 43490"/>
            </a:avLst>
          </a:prstGeom>
          <a:gradFill rotWithShape="0">
            <a:gsLst>
              <a:gs pos="0">
                <a:schemeClr val="accent6">
                  <a:lumMod val="75000"/>
                </a:schemeClr>
              </a:gs>
              <a:gs pos="5000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>
            <a:solidFill>
              <a:srgbClr val="284160"/>
            </a:solidFill>
            <a:miter lim="800000"/>
            <a:headEnd type="none" w="sm" len="sm"/>
            <a:tailEnd type="none" w="sm" len="sm"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marL="282575" indent="-2825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452342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6756517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5100341" y="1196975"/>
            <a:ext cx="2057400" cy="1182688"/>
          </a:xfrm>
          <a:prstGeom prst="chevron">
            <a:avLst>
              <a:gd name="adj" fmla="val 43490"/>
            </a:avLst>
          </a:prstGeom>
          <a:solidFill>
            <a:schemeClr val="accent6">
              <a:lumMod val="60000"/>
              <a:lumOff val="40000"/>
              <a:alpha val="50000"/>
            </a:schemeClr>
          </a:solidFill>
          <a:ln w="635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 indent="176213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de-DE" sz="1400" b="1" dirty="0" err="1">
                <a:solidFill>
                  <a:srgbClr val="FFFFFF"/>
                </a:solidFill>
                <a:latin typeface="Arial" panose="020B0604020202020204" pitchFamily="34" charset="0"/>
              </a:rPr>
              <a:t>xxxxx</a:t>
            </a:r>
            <a:endParaRPr lang="en-GB" altLang="de-DE" sz="1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702074" y="376238"/>
            <a:ext cx="86230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de-DE"/>
            </a:defPPr>
            <a:lvl1pPr eaLnBrk="0" fontAlgn="base" hangingPunct="0">
              <a:spcBef>
                <a:spcPct val="50000"/>
              </a:spcBef>
              <a:spcAft>
                <a:spcPct val="0"/>
              </a:spcAft>
              <a:defRPr sz="2000" b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lang="de-DE" altLang="de-DE" dirty="0"/>
              <a:t>Phasenplanung Projekt … / Phase V</a:t>
            </a:r>
          </a:p>
        </p:txBody>
      </p:sp>
      <p:sp>
        <p:nvSpPr>
          <p:cNvPr id="1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de-DE" sz="1100" dirty="0" smtClean="0"/>
              <a:t>Copyright by ControllerSpielwiese.de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3235081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105</Words>
  <Application>Microsoft Office PowerPoint</Application>
  <PresentationFormat>Breitbild</PresentationFormat>
  <Paragraphs>65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Joachim Becker WebSolutions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Projektphasenplan Grafische Darstellung</dc:title>
  <dc:subject>Projektphasenplan Grafische Darstellung</dc:subject>
  <dc:creator>ControllerSpielwiese</dc:creator>
  <cp:keywords>Projektphasenplan Grafische Darstellung</cp:keywords>
  <dc:description>Projektphasenplan grafische Darstellung in PowerPoint</dc:description>
  <cp:lastModifiedBy>ControllerSpielwiese</cp:lastModifiedBy>
  <cp:revision>8</cp:revision>
  <dcterms:created xsi:type="dcterms:W3CDTF">2021-11-03T16:23:28Z</dcterms:created>
  <dcterms:modified xsi:type="dcterms:W3CDTF">2021-11-03T17:14:36Z</dcterms:modified>
  <cp:category>Projektphasenplan Projektmanagement</cp:category>
</cp:coreProperties>
</file>