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7" r:id="rId2"/>
    <p:sldId id="261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4160"/>
    <a:srgbClr val="2943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69" d="100"/>
          <a:sy n="69" d="100"/>
        </p:scale>
        <p:origin x="90" y="4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512434-24DD-496C-A449-A3447BE28CE2}" type="datetimeFigureOut">
              <a:rPr lang="de-DE" smtClean="0"/>
              <a:t>03.11.2021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7795A6-BCF4-44F8-9D72-FFF9D96191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2896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controllerspielwiese.de/inhalte/toolbox/berichtsvorlagen.php" TargetMode="Externa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de-DE" smtClean="0"/>
              <a:t>Copyright by Joachim Becker WebSolutions</a:t>
            </a:r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973BA-E6FD-4FC4-8BE5-F4B9CB3371CC}" type="slidenum">
              <a:rPr lang="de-DE" altLang="de-DE" smtClean="0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635169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de-DE" smtClean="0"/>
              <a:t>Copyright by Joachim Becker WebSolutions</a:t>
            </a:r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D8C4A-74BA-4971-B31B-A313E5292D51}" type="slidenum">
              <a:rPr lang="de-DE" altLang="de-DE" smtClean="0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1085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de-DE" smtClean="0"/>
              <a:t>Copyright by Joachim Becker WebSolutions</a:t>
            </a:r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363AD-3FD5-43B4-BAC6-80C2A2304792}" type="slidenum">
              <a:rPr lang="de-DE" altLang="de-DE" smtClean="0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83223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de-DE" sz="1100" smtClean="0"/>
              <a:t>Copyright by ControllerSpielwiese.de</a:t>
            </a:r>
            <a:endParaRPr lang="de-DE" altLang="de-DE" sz="110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4626F-5AC3-45BE-B7D9-9BE82C69B2EE}" type="slidenum">
              <a:rPr lang="de-DE" altLang="de-DE" smtClean="0"/>
              <a:pPr/>
              <a:t>‹Nr.›</a:t>
            </a:fld>
            <a:endParaRPr lang="de-DE" altLang="de-DE" dirty="0"/>
          </a:p>
        </p:txBody>
      </p:sp>
      <p:pic>
        <p:nvPicPr>
          <p:cNvPr id="7" name="Grafik 6" descr="ControllerSpielwiese.de" title="ControllerSpielwiese.de">
            <a:hlinkClick r:id="rId2"/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0100" y="393700"/>
            <a:ext cx="26765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1233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de-DE" smtClean="0"/>
              <a:t>Copyright by Joachim Becker WebSolutions</a:t>
            </a:r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A6EE-EE9B-4DA2-AF09-66D4B10FBEF5}" type="slidenum">
              <a:rPr lang="de-DE" altLang="de-DE" smtClean="0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809719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de-DE" smtClean="0"/>
              <a:t>Copyright by Joachim Becker WebSolutions</a:t>
            </a:r>
            <a:endParaRPr lang="de-DE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12C45-0D22-4F14-854E-6B24CDA28A78}" type="slidenum">
              <a:rPr lang="de-DE" altLang="de-DE" smtClean="0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926949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alt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de-DE" smtClean="0"/>
              <a:t>Copyright by Joachim Becker WebSolutions</a:t>
            </a:r>
            <a:endParaRPr lang="de-DE" alt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AB65-AED6-4E88-95AF-1BBB1E76EEC5}" type="slidenum">
              <a:rPr lang="de-DE" altLang="de-DE" smtClean="0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32003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alt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de-DE" smtClean="0"/>
              <a:t>Copyright by Joachim Becker WebSolutions</a:t>
            </a:r>
            <a:endParaRPr lang="de-DE" alt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9C4C0-EBFC-47D0-9925-1118112119C6}" type="slidenum">
              <a:rPr lang="de-DE" altLang="de-DE" smtClean="0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88282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alt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de-DE" smtClean="0"/>
              <a:t>Copyright by Joachim Becker WebSolutions</a:t>
            </a:r>
            <a:endParaRPr lang="de-DE" alt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7F8C3-DB2B-4A07-90F2-EC996D4724FD}" type="slidenum">
              <a:rPr lang="de-DE" altLang="de-DE" smtClean="0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675455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de-DE" smtClean="0"/>
              <a:t>Copyright by Joachim Becker WebSolutions</a:t>
            </a:r>
            <a:endParaRPr lang="de-DE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1DF4B-89BF-4AC0-ACF1-7BCE641029B1}" type="slidenum">
              <a:rPr lang="de-DE" altLang="de-DE" smtClean="0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387372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de-DE" smtClean="0"/>
              <a:t>Copyright by Joachim Becker WebSolutions</a:t>
            </a:r>
            <a:endParaRPr lang="de-DE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8BC72-ECB6-482F-9859-6B4DF36BF0A8}" type="slidenum">
              <a:rPr lang="de-DE" altLang="de-DE" smtClean="0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74815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de-DE" smtClean="0"/>
              <a:t>Copyright by Joachim Becker WebSolutions</a:t>
            </a:r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6286B-6D14-47E3-8AEA-F898666F22A5}" type="slidenum">
              <a:rPr lang="de-DE" altLang="de-DE" smtClean="0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54170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775520" y="3227389"/>
            <a:ext cx="8712967" cy="2801937"/>
          </a:xfrm>
          <a:prstGeom prst="rect">
            <a:avLst/>
          </a:prstGeom>
          <a:gradFill rotWithShape="0">
            <a:gsLst>
              <a:gs pos="0">
                <a:schemeClr val="accent6">
                  <a:lumMod val="50000"/>
                </a:schemeClr>
              </a:gs>
              <a:gs pos="50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1"/>
          </a:gradFill>
          <a:ln w="9525">
            <a:solidFill>
              <a:srgbClr val="284160"/>
            </a:solidFill>
            <a:miter lim="800000"/>
            <a:headEnd/>
            <a:tailEnd/>
          </a:ln>
          <a:effectLst>
            <a:outerShdw dist="45791" dir="2021404" algn="ctr" rotWithShape="0">
              <a:schemeClr val="bg2"/>
            </a:outerShdw>
          </a:effectLst>
        </p:spPr>
        <p:txBody>
          <a:bodyPr wrap="none" anchor="ctr"/>
          <a:lstStyle>
            <a:lvl1pPr marL="282575" indent="-2825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73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715963" indent="-352425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þ"/>
            </a:pPr>
            <a:r>
              <a:rPr lang="en-GB" altLang="de-DE" sz="1600" dirty="0" err="1">
                <a:solidFill>
                  <a:srgbClr val="FFFFFF"/>
                </a:solidFill>
              </a:rPr>
              <a:t>xxxxx</a:t>
            </a:r>
            <a:endParaRPr lang="en-GB" altLang="de-DE" sz="1600" dirty="0">
              <a:solidFill>
                <a:srgbClr val="FFFFFF"/>
              </a:solidFill>
            </a:endParaRPr>
          </a:p>
          <a:p>
            <a:pPr marL="715963" indent="-352425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þ"/>
            </a:pPr>
            <a:r>
              <a:rPr lang="en-GB" altLang="de-DE" sz="1600" dirty="0" err="1">
                <a:solidFill>
                  <a:srgbClr val="FFFFFF"/>
                </a:solidFill>
              </a:rPr>
              <a:t>xxxxx</a:t>
            </a:r>
            <a:endParaRPr lang="en-GB" altLang="de-DE" sz="1600" dirty="0">
              <a:solidFill>
                <a:srgbClr val="FFFFFF"/>
              </a:solidFill>
            </a:endParaRPr>
          </a:p>
          <a:p>
            <a:pPr marL="715963" indent="-352425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þ"/>
            </a:pPr>
            <a:r>
              <a:rPr lang="en-GB" altLang="de-DE" sz="1600" dirty="0" err="1">
                <a:solidFill>
                  <a:srgbClr val="FFFFFF"/>
                </a:solidFill>
              </a:rPr>
              <a:t>xxxxx</a:t>
            </a:r>
            <a:r>
              <a:rPr lang="en-GB" altLang="de-DE" sz="1600" dirty="0">
                <a:solidFill>
                  <a:srgbClr val="FFFFFF"/>
                </a:solidFill>
              </a:rPr>
              <a:t> </a:t>
            </a:r>
          </a:p>
          <a:p>
            <a:pPr marL="715963" indent="-352425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þ"/>
            </a:pPr>
            <a:r>
              <a:rPr lang="en-GB" altLang="de-DE" sz="1600" dirty="0" err="1">
                <a:solidFill>
                  <a:srgbClr val="FFFFFF"/>
                </a:solidFill>
              </a:rPr>
              <a:t>xxxxx</a:t>
            </a:r>
            <a:endParaRPr lang="en-GB" altLang="de-DE" sz="1600" dirty="0">
              <a:solidFill>
                <a:srgbClr val="FFFFFF"/>
              </a:solidFill>
            </a:endParaRPr>
          </a:p>
          <a:p>
            <a:pPr marL="715963" indent="-352425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þ"/>
            </a:pPr>
            <a:r>
              <a:rPr lang="en-GB" altLang="de-DE" sz="1600" dirty="0" err="1">
                <a:solidFill>
                  <a:srgbClr val="FFFFFF"/>
                </a:solidFill>
              </a:rPr>
              <a:t>xxxxx</a:t>
            </a:r>
            <a:endParaRPr lang="en-GB" altLang="de-DE" sz="1600" dirty="0">
              <a:solidFill>
                <a:srgbClr val="FFFFFF"/>
              </a:solidFill>
            </a:endParaRPr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765936" y="2495550"/>
            <a:ext cx="8722552" cy="666750"/>
          </a:xfrm>
          <a:custGeom>
            <a:avLst/>
            <a:gdLst>
              <a:gd name="T0" fmla="*/ 972 w 5298"/>
              <a:gd name="T1" fmla="*/ 0 h 420"/>
              <a:gd name="T2" fmla="*/ 1944 w 5298"/>
              <a:gd name="T3" fmla="*/ 0 h 420"/>
              <a:gd name="T4" fmla="*/ 5298 w 5298"/>
              <a:gd name="T5" fmla="*/ 420 h 420"/>
              <a:gd name="T6" fmla="*/ 0 w 5298"/>
              <a:gd name="T7" fmla="*/ 420 h 420"/>
              <a:gd name="T8" fmla="*/ 972 w 5298"/>
              <a:gd name="T9" fmla="*/ 0 h 420"/>
              <a:gd name="connsiteX0" fmla="*/ 0 w 10011"/>
              <a:gd name="connsiteY0" fmla="*/ 496 h 10000"/>
              <a:gd name="connsiteX1" fmla="*/ 3680 w 10011"/>
              <a:gd name="connsiteY1" fmla="*/ 0 h 10000"/>
              <a:gd name="connsiteX2" fmla="*/ 10011 w 10011"/>
              <a:gd name="connsiteY2" fmla="*/ 10000 h 10000"/>
              <a:gd name="connsiteX3" fmla="*/ 11 w 10011"/>
              <a:gd name="connsiteY3" fmla="*/ 10000 h 10000"/>
              <a:gd name="connsiteX4" fmla="*/ 0 w 10011"/>
              <a:gd name="connsiteY4" fmla="*/ 496 h 10000"/>
              <a:gd name="connsiteX0" fmla="*/ 0 w 10011"/>
              <a:gd name="connsiteY0" fmla="*/ 166 h 10000"/>
              <a:gd name="connsiteX1" fmla="*/ 3680 w 10011"/>
              <a:gd name="connsiteY1" fmla="*/ 0 h 10000"/>
              <a:gd name="connsiteX2" fmla="*/ 10011 w 10011"/>
              <a:gd name="connsiteY2" fmla="*/ 10000 h 10000"/>
              <a:gd name="connsiteX3" fmla="*/ 11 w 10011"/>
              <a:gd name="connsiteY3" fmla="*/ 10000 h 10000"/>
              <a:gd name="connsiteX4" fmla="*/ 0 w 10011"/>
              <a:gd name="connsiteY4" fmla="*/ 166 h 10000"/>
              <a:gd name="connsiteX0" fmla="*/ 28 w 10001"/>
              <a:gd name="connsiteY0" fmla="*/ 0 h 10330"/>
              <a:gd name="connsiteX1" fmla="*/ 3670 w 10001"/>
              <a:gd name="connsiteY1" fmla="*/ 330 h 10330"/>
              <a:gd name="connsiteX2" fmla="*/ 10001 w 10001"/>
              <a:gd name="connsiteY2" fmla="*/ 10330 h 10330"/>
              <a:gd name="connsiteX3" fmla="*/ 1 w 10001"/>
              <a:gd name="connsiteY3" fmla="*/ 10330 h 10330"/>
              <a:gd name="connsiteX4" fmla="*/ 28 w 10001"/>
              <a:gd name="connsiteY4" fmla="*/ 0 h 10330"/>
              <a:gd name="connsiteX0" fmla="*/ 28 w 10001"/>
              <a:gd name="connsiteY0" fmla="*/ 0 h 10000"/>
              <a:gd name="connsiteX1" fmla="*/ 3670 w 10001"/>
              <a:gd name="connsiteY1" fmla="*/ 0 h 10000"/>
              <a:gd name="connsiteX2" fmla="*/ 10001 w 10001"/>
              <a:gd name="connsiteY2" fmla="*/ 10000 h 10000"/>
              <a:gd name="connsiteX3" fmla="*/ 1 w 10001"/>
              <a:gd name="connsiteY3" fmla="*/ 10000 h 10000"/>
              <a:gd name="connsiteX4" fmla="*/ 28 w 10001"/>
              <a:gd name="connsiteY4" fmla="*/ 0 h 10000"/>
              <a:gd name="connsiteX0" fmla="*/ 28 w 10001"/>
              <a:gd name="connsiteY0" fmla="*/ 0 h 10000"/>
              <a:gd name="connsiteX1" fmla="*/ 1862 w 10001"/>
              <a:gd name="connsiteY1" fmla="*/ 165 h 10000"/>
              <a:gd name="connsiteX2" fmla="*/ 10001 w 10001"/>
              <a:gd name="connsiteY2" fmla="*/ 10000 h 10000"/>
              <a:gd name="connsiteX3" fmla="*/ 1 w 10001"/>
              <a:gd name="connsiteY3" fmla="*/ 10000 h 10000"/>
              <a:gd name="connsiteX4" fmla="*/ 28 w 10001"/>
              <a:gd name="connsiteY4" fmla="*/ 0 h 10000"/>
              <a:gd name="connsiteX0" fmla="*/ 28 w 10001"/>
              <a:gd name="connsiteY0" fmla="*/ 0 h 10000"/>
              <a:gd name="connsiteX1" fmla="*/ 1862 w 10001"/>
              <a:gd name="connsiteY1" fmla="*/ 0 h 10000"/>
              <a:gd name="connsiteX2" fmla="*/ 10001 w 10001"/>
              <a:gd name="connsiteY2" fmla="*/ 10000 h 10000"/>
              <a:gd name="connsiteX3" fmla="*/ 1 w 10001"/>
              <a:gd name="connsiteY3" fmla="*/ 10000 h 10000"/>
              <a:gd name="connsiteX4" fmla="*/ 28 w 10001"/>
              <a:gd name="connsiteY4" fmla="*/ 0 h 10000"/>
              <a:gd name="connsiteX0" fmla="*/ 0 w 10011"/>
              <a:gd name="connsiteY0" fmla="*/ 0 h 10000"/>
              <a:gd name="connsiteX1" fmla="*/ 1872 w 10011"/>
              <a:gd name="connsiteY1" fmla="*/ 0 h 10000"/>
              <a:gd name="connsiteX2" fmla="*/ 10011 w 10011"/>
              <a:gd name="connsiteY2" fmla="*/ 10000 h 10000"/>
              <a:gd name="connsiteX3" fmla="*/ 11 w 10011"/>
              <a:gd name="connsiteY3" fmla="*/ 10000 h 10000"/>
              <a:gd name="connsiteX4" fmla="*/ 0 w 10011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11" h="10000">
                <a:moveTo>
                  <a:pt x="0" y="0"/>
                </a:moveTo>
                <a:lnTo>
                  <a:pt x="1872" y="0"/>
                </a:lnTo>
                <a:lnTo>
                  <a:pt x="10011" y="10000"/>
                </a:lnTo>
                <a:lnTo>
                  <a:pt x="11" y="10000"/>
                </a:lnTo>
                <a:cubicBezTo>
                  <a:pt x="7" y="6832"/>
                  <a:pt x="4" y="3168"/>
                  <a:pt x="0" y="0"/>
                </a:cubicBezTo>
                <a:close/>
              </a:path>
            </a:pathLst>
          </a:custGeom>
          <a:gradFill rotWithShape="0">
            <a:gsLst>
              <a:gs pos="0">
                <a:schemeClr val="accent6">
                  <a:lumMod val="50000"/>
                </a:schemeClr>
              </a:gs>
              <a:gs pos="50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1"/>
          </a:gradFill>
          <a:ln w="9525" cap="flat" cmpd="sng">
            <a:solidFill>
              <a:srgbClr val="284160"/>
            </a:solidFill>
            <a:prstDash val="solid"/>
            <a:round/>
            <a:headEnd/>
            <a:tailEnd/>
          </a:ln>
          <a:effectLst>
            <a:outerShdw dist="45791" dir="2021404" algn="ctr" rotWithShape="0">
              <a:schemeClr val="bg2"/>
            </a:outerShdw>
          </a:effec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899045" y="2668414"/>
            <a:ext cx="1080119" cy="3048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>
            <a:lvl1pPr marL="282575" indent="-2825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73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400" b="1" dirty="0">
                <a:solidFill>
                  <a:srgbClr val="FFFFFF"/>
                </a:solidFill>
              </a:rPr>
              <a:t>bis </a:t>
            </a:r>
            <a:r>
              <a:rPr lang="de-DE" altLang="de-DE" sz="1400" b="1" dirty="0" smtClean="0">
                <a:solidFill>
                  <a:srgbClr val="FFFFFF"/>
                </a:solidFill>
              </a:rPr>
              <a:t>MM/JJJJ</a:t>
            </a:r>
            <a:endParaRPr lang="de-DE" altLang="de-DE" sz="1400" b="1" dirty="0">
              <a:solidFill>
                <a:srgbClr val="FFFFFF"/>
              </a:solidFill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1775521" y="1196975"/>
            <a:ext cx="2078037" cy="1182688"/>
          </a:xfrm>
          <a:prstGeom prst="homePlate">
            <a:avLst>
              <a:gd name="adj" fmla="val 43926"/>
            </a:avLst>
          </a:prstGeom>
          <a:gradFill rotWithShape="0">
            <a:gsLst>
              <a:gs pos="0">
                <a:schemeClr val="accent6">
                  <a:lumMod val="75000"/>
                </a:schemeClr>
              </a:gs>
              <a:gs pos="50000">
                <a:schemeClr val="accent6">
                  <a:lumMod val="75000"/>
                </a:schemeClr>
              </a:gs>
              <a:gs pos="100000">
                <a:schemeClr val="accent6">
                  <a:lumMod val="75000"/>
                </a:schemeClr>
              </a:gs>
            </a:gsLst>
            <a:lin ang="5400000" scaled="1"/>
          </a:gradFill>
          <a:ln w="9525">
            <a:solidFill>
              <a:srgbClr val="284160"/>
            </a:solidFill>
            <a:miter lim="800000"/>
            <a:headEnd type="none" w="sm" len="sm"/>
            <a:tailEnd type="none" w="sm" len="sm"/>
          </a:ln>
          <a:effectLst>
            <a:outerShdw dist="45791" dir="2021404" algn="ctr" rotWithShape="0">
              <a:schemeClr val="bg2"/>
            </a:outerShdw>
          </a:effectLst>
        </p:spPr>
        <p:txBody>
          <a:bodyPr wrap="square" lIns="0" anchor="ctr"/>
          <a:lstStyle/>
          <a:p>
            <a:pPr marL="179388" indent="-179388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de-DE" sz="1400" b="1" dirty="0" err="1">
                <a:solidFill>
                  <a:srgbClr val="FFFFFF"/>
                </a:solidFill>
                <a:latin typeface="Arial" panose="020B0604020202020204" pitchFamily="34" charset="0"/>
              </a:rPr>
              <a:t>xxxxx</a:t>
            </a:r>
            <a:endParaRPr lang="en-GB" altLang="de-DE" sz="1400" b="1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>
            <a:off x="3462536" y="1196975"/>
            <a:ext cx="2057400" cy="1182688"/>
          </a:xfrm>
          <a:prstGeom prst="chevron">
            <a:avLst>
              <a:gd name="adj" fmla="val 43490"/>
            </a:avLst>
          </a:prstGeom>
          <a:solidFill>
            <a:schemeClr val="accent6">
              <a:lumMod val="60000"/>
              <a:lumOff val="40000"/>
              <a:alpha val="50000"/>
            </a:schemeClr>
          </a:solidFill>
          <a:ln w="635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anchor="ctr"/>
          <a:lstStyle/>
          <a:p>
            <a:pPr indent="176213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de-DE" sz="1400" b="1" dirty="0" err="1">
                <a:solidFill>
                  <a:srgbClr val="FFFFFF"/>
                </a:solidFill>
                <a:latin typeface="Arial" panose="020B0604020202020204" pitchFamily="34" charset="0"/>
              </a:rPr>
              <a:t>xxxxx</a:t>
            </a:r>
            <a:endParaRPr lang="en-GB" altLang="de-DE" sz="1400" b="1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5118720" y="1196975"/>
            <a:ext cx="2057400" cy="1182688"/>
          </a:xfrm>
          <a:prstGeom prst="chevron">
            <a:avLst>
              <a:gd name="adj" fmla="val 43490"/>
            </a:avLst>
          </a:prstGeom>
          <a:solidFill>
            <a:schemeClr val="accent6">
              <a:lumMod val="60000"/>
              <a:lumOff val="40000"/>
              <a:alpha val="50000"/>
            </a:schemeClr>
          </a:solidFill>
          <a:ln w="635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anchor="ctr"/>
          <a:lstStyle/>
          <a:p>
            <a:pPr indent="176213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de-DE" sz="1400" b="1" dirty="0" err="1">
                <a:solidFill>
                  <a:srgbClr val="FFFFFF"/>
                </a:solidFill>
                <a:latin typeface="Arial" panose="020B0604020202020204" pitchFamily="34" charset="0"/>
              </a:rPr>
              <a:t>xxxxx</a:t>
            </a:r>
            <a:endParaRPr lang="en-GB" altLang="de-DE" sz="1400" b="1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3082" name="AutoShape 10"/>
          <p:cNvSpPr>
            <a:spLocks noChangeArrowheads="1"/>
          </p:cNvSpPr>
          <p:nvPr/>
        </p:nvSpPr>
        <p:spPr bwMode="auto">
          <a:xfrm>
            <a:off x="8431088" y="1196975"/>
            <a:ext cx="2057400" cy="1182688"/>
          </a:xfrm>
          <a:prstGeom prst="chevron">
            <a:avLst>
              <a:gd name="adj" fmla="val 43490"/>
            </a:avLst>
          </a:prstGeom>
          <a:solidFill>
            <a:schemeClr val="accent6">
              <a:lumMod val="60000"/>
              <a:lumOff val="40000"/>
              <a:alpha val="50000"/>
            </a:schemeClr>
          </a:solidFill>
          <a:ln w="635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anchor="ctr"/>
          <a:lstStyle/>
          <a:p>
            <a:pPr indent="176213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de-DE" sz="1400" b="1" dirty="0" err="1">
                <a:solidFill>
                  <a:srgbClr val="FFFFFF"/>
                </a:solidFill>
                <a:latin typeface="Arial" panose="020B0604020202020204" pitchFamily="34" charset="0"/>
              </a:rPr>
              <a:t>xxxxx</a:t>
            </a:r>
            <a:endParaRPr lang="en-GB" altLang="de-DE" sz="1400" b="1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3083" name="AutoShape 11"/>
          <p:cNvSpPr>
            <a:spLocks noChangeArrowheads="1"/>
          </p:cNvSpPr>
          <p:nvPr/>
        </p:nvSpPr>
        <p:spPr bwMode="auto">
          <a:xfrm>
            <a:off x="6774904" y="1196975"/>
            <a:ext cx="2057400" cy="1182688"/>
          </a:xfrm>
          <a:prstGeom prst="chevron">
            <a:avLst>
              <a:gd name="adj" fmla="val 43490"/>
            </a:avLst>
          </a:prstGeom>
          <a:solidFill>
            <a:schemeClr val="accent6">
              <a:lumMod val="60000"/>
              <a:lumOff val="40000"/>
              <a:alpha val="50000"/>
            </a:schemeClr>
          </a:solidFill>
          <a:ln w="635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anchor="ctr"/>
          <a:lstStyle/>
          <a:p>
            <a:pPr indent="176213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de-DE" sz="1400" b="1" dirty="0" err="1">
                <a:solidFill>
                  <a:srgbClr val="FFFFFF"/>
                </a:solidFill>
                <a:latin typeface="Arial" panose="020B0604020202020204" pitchFamily="34" charset="0"/>
              </a:rPr>
              <a:t>xxxxx</a:t>
            </a:r>
            <a:endParaRPr lang="en-GB" altLang="de-DE" sz="1400" b="1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1702074" y="376238"/>
            <a:ext cx="862302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de-DE" altLang="de-DE" sz="2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</a:rPr>
              <a:t>Phasenplanung Projekt … / Phase </a:t>
            </a:r>
            <a:r>
              <a:rPr lang="de-DE" altLang="de-DE" sz="20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</a:rPr>
              <a:t>I</a:t>
            </a:r>
            <a:endParaRPr lang="de-DE" altLang="de-DE" sz="20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de-DE" sz="1100" dirty="0" smtClean="0"/>
              <a:t>Copyright by ControllerSpielwiese.de</a:t>
            </a:r>
            <a:endParaRPr lang="de-DE" altLang="de-DE" sz="1100" dirty="0"/>
          </a:p>
        </p:txBody>
      </p:sp>
    </p:spTree>
    <p:extLst>
      <p:ext uri="{BB962C8B-B14F-4D97-AF65-F5344CB8AC3E}">
        <p14:creationId xmlns:p14="http://schemas.microsoft.com/office/powerpoint/2010/main" val="2658141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775520" y="3227389"/>
            <a:ext cx="8712967" cy="2801937"/>
          </a:xfrm>
          <a:prstGeom prst="rect">
            <a:avLst/>
          </a:prstGeom>
          <a:gradFill rotWithShape="0">
            <a:gsLst>
              <a:gs pos="0">
                <a:schemeClr val="accent6">
                  <a:lumMod val="50000"/>
                </a:schemeClr>
              </a:gs>
              <a:gs pos="50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1"/>
          </a:gradFill>
          <a:ln w="9525">
            <a:solidFill>
              <a:srgbClr val="284160"/>
            </a:solidFill>
            <a:miter lim="800000"/>
            <a:headEnd/>
            <a:tailEnd/>
          </a:ln>
          <a:effectLst>
            <a:outerShdw dist="45791" dir="2021404" algn="ctr" rotWithShape="0">
              <a:schemeClr val="bg2"/>
            </a:outerShdw>
          </a:effectLst>
        </p:spPr>
        <p:txBody>
          <a:bodyPr wrap="none" anchor="ctr"/>
          <a:lstStyle/>
          <a:p>
            <a:pPr marL="715963" indent="-352425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þ"/>
            </a:pPr>
            <a:r>
              <a:rPr lang="en-GB" altLang="de-DE" sz="1600" dirty="0" err="1">
                <a:solidFill>
                  <a:srgbClr val="FFFFFF"/>
                </a:solidFill>
                <a:latin typeface="Arial" panose="020B0604020202020204" pitchFamily="34" charset="0"/>
              </a:rPr>
              <a:t>xxxxx</a:t>
            </a:r>
            <a:endParaRPr lang="en-GB" altLang="de-DE" sz="1600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marL="715963" indent="-352425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þ"/>
            </a:pPr>
            <a:r>
              <a:rPr lang="en-GB" altLang="de-DE" sz="1600" dirty="0" err="1">
                <a:solidFill>
                  <a:srgbClr val="FFFFFF"/>
                </a:solidFill>
                <a:latin typeface="Arial" panose="020B0604020202020204" pitchFamily="34" charset="0"/>
              </a:rPr>
              <a:t>xxxxx</a:t>
            </a:r>
            <a:endParaRPr lang="en-GB" altLang="de-DE" sz="1600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marL="715963" indent="-352425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þ"/>
            </a:pPr>
            <a:r>
              <a:rPr lang="en-GB" altLang="de-DE" sz="1600" dirty="0" err="1">
                <a:solidFill>
                  <a:srgbClr val="FFFFFF"/>
                </a:solidFill>
                <a:latin typeface="Arial" panose="020B0604020202020204" pitchFamily="34" charset="0"/>
              </a:rPr>
              <a:t>xxxxx</a:t>
            </a:r>
            <a:r>
              <a:rPr lang="en-GB" altLang="de-DE" sz="1600" dirty="0">
                <a:solidFill>
                  <a:srgbClr val="FFFFFF"/>
                </a:solidFill>
                <a:latin typeface="Arial" panose="020B0604020202020204" pitchFamily="34" charset="0"/>
              </a:rPr>
              <a:t> </a:t>
            </a:r>
          </a:p>
          <a:p>
            <a:pPr marL="715963" indent="-352425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þ"/>
            </a:pPr>
            <a:r>
              <a:rPr lang="en-GB" altLang="de-DE" sz="1600" dirty="0" err="1">
                <a:solidFill>
                  <a:srgbClr val="FFFFFF"/>
                </a:solidFill>
                <a:latin typeface="Arial" panose="020B0604020202020204" pitchFamily="34" charset="0"/>
              </a:rPr>
              <a:t>xxxxx</a:t>
            </a:r>
            <a:endParaRPr lang="en-GB" altLang="de-DE" sz="1600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marL="715963" indent="-352425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þ"/>
            </a:pPr>
            <a:r>
              <a:rPr lang="en-GB" altLang="de-DE" sz="1600" dirty="0" err="1">
                <a:solidFill>
                  <a:srgbClr val="FFFFFF"/>
                </a:solidFill>
                <a:latin typeface="Arial" panose="020B0604020202020204" pitchFamily="34" charset="0"/>
              </a:rPr>
              <a:t>xxxxx</a:t>
            </a:r>
            <a:endParaRPr lang="en-GB" altLang="de-DE" sz="16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775520" y="2495550"/>
            <a:ext cx="8712968" cy="666750"/>
          </a:xfrm>
          <a:custGeom>
            <a:avLst/>
            <a:gdLst>
              <a:gd name="T0" fmla="*/ 972 w 5298"/>
              <a:gd name="T1" fmla="*/ 0 h 420"/>
              <a:gd name="T2" fmla="*/ 1944 w 5298"/>
              <a:gd name="T3" fmla="*/ 0 h 420"/>
              <a:gd name="T4" fmla="*/ 5298 w 5298"/>
              <a:gd name="T5" fmla="*/ 420 h 420"/>
              <a:gd name="T6" fmla="*/ 0 w 5298"/>
              <a:gd name="T7" fmla="*/ 420 h 420"/>
              <a:gd name="T8" fmla="*/ 972 w 5298"/>
              <a:gd name="T9" fmla="*/ 0 h 4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98" h="420">
                <a:moveTo>
                  <a:pt x="972" y="0"/>
                </a:moveTo>
                <a:lnTo>
                  <a:pt x="1944" y="0"/>
                </a:lnTo>
                <a:lnTo>
                  <a:pt x="5298" y="420"/>
                </a:lnTo>
                <a:lnTo>
                  <a:pt x="0" y="420"/>
                </a:lnTo>
                <a:lnTo>
                  <a:pt x="972" y="0"/>
                </a:lnTo>
                <a:close/>
              </a:path>
            </a:pathLst>
          </a:custGeom>
          <a:gradFill rotWithShape="0">
            <a:gsLst>
              <a:gs pos="0">
                <a:schemeClr val="accent6">
                  <a:lumMod val="50000"/>
                </a:schemeClr>
              </a:gs>
              <a:gs pos="50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1"/>
          </a:gradFill>
          <a:ln w="9525" cap="flat" cmpd="sng">
            <a:solidFill>
              <a:srgbClr val="284160"/>
            </a:solidFill>
            <a:prstDash val="solid"/>
            <a:round/>
            <a:headEnd/>
            <a:tailEnd/>
          </a:ln>
          <a:effectLst>
            <a:outerShdw dist="45791" dir="2021404" algn="ctr" rotWithShape="0">
              <a:schemeClr val="bg2"/>
            </a:outerShdw>
          </a:effec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4727849" y="2668414"/>
            <a:ext cx="1080119" cy="3048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>
            <a:lvl1pPr marL="282575" indent="-2825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73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400" b="1" dirty="0">
                <a:solidFill>
                  <a:srgbClr val="FFFFFF"/>
                </a:solidFill>
              </a:rPr>
              <a:t>bis MM/JJJJ</a:t>
            </a: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1775521" y="1196975"/>
            <a:ext cx="2078037" cy="1182688"/>
          </a:xfrm>
          <a:prstGeom prst="homePlate">
            <a:avLst>
              <a:gd name="adj" fmla="val 43926"/>
            </a:avLst>
          </a:prstGeom>
          <a:solidFill>
            <a:schemeClr val="accent6">
              <a:lumMod val="60000"/>
              <a:lumOff val="40000"/>
              <a:alpha val="50000"/>
            </a:schemeClr>
          </a:solidFill>
          <a:ln w="635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square" lIns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de-DE" sz="1400" b="1" dirty="0" err="1">
                <a:solidFill>
                  <a:srgbClr val="FFFFFF"/>
                </a:solidFill>
                <a:latin typeface="Arial" panose="020B0604020202020204" pitchFamily="34" charset="0"/>
              </a:rPr>
              <a:t>xxxxx</a:t>
            </a:r>
            <a:endParaRPr lang="en-GB" altLang="de-DE" sz="1400" b="1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>
            <a:off x="3462536" y="1196975"/>
            <a:ext cx="2057400" cy="1182688"/>
          </a:xfrm>
          <a:prstGeom prst="chevron">
            <a:avLst>
              <a:gd name="adj" fmla="val 43490"/>
            </a:avLst>
          </a:prstGeom>
          <a:gradFill rotWithShape="0">
            <a:gsLst>
              <a:gs pos="0">
                <a:schemeClr val="accent6">
                  <a:lumMod val="75000"/>
                </a:schemeClr>
              </a:gs>
              <a:gs pos="50000">
                <a:schemeClr val="accent6">
                  <a:lumMod val="75000"/>
                </a:schemeClr>
              </a:gs>
              <a:gs pos="100000">
                <a:schemeClr val="accent6">
                  <a:lumMod val="75000"/>
                </a:schemeClr>
              </a:gs>
            </a:gsLst>
            <a:lin ang="5400000" scaled="1"/>
          </a:gradFill>
          <a:ln w="9525">
            <a:solidFill>
              <a:srgbClr val="284160"/>
            </a:solidFill>
            <a:miter lim="800000"/>
            <a:headEnd type="none" w="sm" len="sm"/>
            <a:tailEnd type="none" w="sm" len="sm"/>
          </a:ln>
          <a:effectLst>
            <a:outerShdw dist="45791" dir="2021404" algn="ctr" rotWithShape="0">
              <a:schemeClr val="bg2"/>
            </a:outerShdw>
          </a:effectLst>
        </p:spPr>
        <p:txBody>
          <a:bodyPr wrap="none" anchor="ctr"/>
          <a:lstStyle/>
          <a:p>
            <a:pPr marL="282575" indent="-282575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de-DE" sz="1400" b="1" dirty="0" err="1">
                <a:solidFill>
                  <a:srgbClr val="FFFFFF"/>
                </a:solidFill>
                <a:latin typeface="Arial" panose="020B0604020202020204" pitchFamily="34" charset="0"/>
              </a:rPr>
              <a:t>xxxxx</a:t>
            </a:r>
            <a:endParaRPr lang="en-GB" altLang="de-DE" sz="1400" b="1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5118720" y="1196975"/>
            <a:ext cx="2057400" cy="1182688"/>
          </a:xfrm>
          <a:prstGeom prst="chevron">
            <a:avLst>
              <a:gd name="adj" fmla="val 43490"/>
            </a:avLst>
          </a:prstGeom>
          <a:solidFill>
            <a:schemeClr val="accent6">
              <a:lumMod val="60000"/>
              <a:lumOff val="40000"/>
              <a:alpha val="50000"/>
            </a:schemeClr>
          </a:solidFill>
          <a:ln w="635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anchor="ctr"/>
          <a:lstStyle/>
          <a:p>
            <a:pPr indent="176213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de-DE" sz="1400" b="1" dirty="0" err="1">
                <a:solidFill>
                  <a:srgbClr val="FFFFFF"/>
                </a:solidFill>
                <a:latin typeface="Arial" panose="020B0604020202020204" pitchFamily="34" charset="0"/>
              </a:rPr>
              <a:t>xxxxx</a:t>
            </a:r>
            <a:endParaRPr lang="en-GB" altLang="de-DE" sz="1400" b="1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3082" name="AutoShape 10"/>
          <p:cNvSpPr>
            <a:spLocks noChangeArrowheads="1"/>
          </p:cNvSpPr>
          <p:nvPr/>
        </p:nvSpPr>
        <p:spPr bwMode="auto">
          <a:xfrm>
            <a:off x="8431088" y="1196975"/>
            <a:ext cx="2057400" cy="1182688"/>
          </a:xfrm>
          <a:prstGeom prst="chevron">
            <a:avLst>
              <a:gd name="adj" fmla="val 43490"/>
            </a:avLst>
          </a:prstGeom>
          <a:solidFill>
            <a:schemeClr val="accent6">
              <a:lumMod val="60000"/>
              <a:lumOff val="40000"/>
              <a:alpha val="50000"/>
            </a:schemeClr>
          </a:solidFill>
          <a:ln w="635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anchor="ctr"/>
          <a:lstStyle/>
          <a:p>
            <a:pPr indent="176213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de-DE" sz="1400" b="1" dirty="0" err="1">
                <a:solidFill>
                  <a:srgbClr val="FFFFFF"/>
                </a:solidFill>
                <a:latin typeface="Arial" panose="020B0604020202020204" pitchFamily="34" charset="0"/>
              </a:rPr>
              <a:t>xxxxx</a:t>
            </a:r>
            <a:endParaRPr lang="en-GB" altLang="de-DE" sz="1400" b="1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3083" name="AutoShape 11"/>
          <p:cNvSpPr>
            <a:spLocks noChangeArrowheads="1"/>
          </p:cNvSpPr>
          <p:nvPr/>
        </p:nvSpPr>
        <p:spPr bwMode="auto">
          <a:xfrm>
            <a:off x="6774904" y="1196975"/>
            <a:ext cx="2057400" cy="1182688"/>
          </a:xfrm>
          <a:prstGeom prst="chevron">
            <a:avLst>
              <a:gd name="adj" fmla="val 43490"/>
            </a:avLst>
          </a:prstGeom>
          <a:solidFill>
            <a:schemeClr val="accent6">
              <a:lumMod val="60000"/>
              <a:lumOff val="40000"/>
              <a:alpha val="50000"/>
            </a:schemeClr>
          </a:solidFill>
          <a:ln w="635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anchor="ctr"/>
          <a:lstStyle/>
          <a:p>
            <a:pPr indent="176213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de-DE" sz="1400" b="1" dirty="0" err="1">
                <a:solidFill>
                  <a:srgbClr val="FFFFFF"/>
                </a:solidFill>
                <a:latin typeface="Arial" panose="020B0604020202020204" pitchFamily="34" charset="0"/>
              </a:rPr>
              <a:t>xxxxx</a:t>
            </a:r>
            <a:endParaRPr lang="en-GB" altLang="de-DE" sz="1400" b="1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1702074" y="376238"/>
            <a:ext cx="862302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de-DE"/>
            </a:defPPr>
            <a:lvl1pPr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r>
              <a:rPr lang="de-DE" altLang="de-DE" dirty="0"/>
              <a:t>Phasenplanung Projekt … / Phase II</a:t>
            </a:r>
          </a:p>
        </p:txBody>
      </p:sp>
      <p:sp>
        <p:nvSpPr>
          <p:cNvPr id="1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de-DE" sz="1100" dirty="0" smtClean="0"/>
              <a:t>Copyright by ControllerSpielwiese.de</a:t>
            </a:r>
            <a:endParaRPr lang="de-DE" altLang="de-DE" sz="1100" dirty="0"/>
          </a:p>
        </p:txBody>
      </p:sp>
    </p:spTree>
    <p:extLst>
      <p:ext uri="{BB962C8B-B14F-4D97-AF65-F5344CB8AC3E}">
        <p14:creationId xmlns:p14="http://schemas.microsoft.com/office/powerpoint/2010/main" val="2330080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775520" y="3227389"/>
            <a:ext cx="8712967" cy="2801937"/>
          </a:xfrm>
          <a:prstGeom prst="rect">
            <a:avLst/>
          </a:prstGeom>
          <a:gradFill rotWithShape="0">
            <a:gsLst>
              <a:gs pos="0">
                <a:schemeClr val="accent6">
                  <a:lumMod val="50000"/>
                </a:schemeClr>
              </a:gs>
              <a:gs pos="50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1"/>
          </a:gradFill>
          <a:ln w="9525">
            <a:solidFill>
              <a:srgbClr val="284160"/>
            </a:solidFill>
            <a:miter lim="800000"/>
            <a:headEnd/>
            <a:tailEnd/>
          </a:ln>
          <a:effectLst>
            <a:outerShdw dist="45791" dir="2021404" algn="ctr" rotWithShape="0">
              <a:schemeClr val="bg2"/>
            </a:outerShdw>
          </a:effectLst>
        </p:spPr>
        <p:txBody>
          <a:bodyPr wrap="none" anchor="ctr"/>
          <a:lstStyle/>
          <a:p>
            <a:pPr marL="715963" indent="-352425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þ"/>
            </a:pPr>
            <a:r>
              <a:rPr lang="en-GB" altLang="de-DE" sz="1600" dirty="0" err="1">
                <a:solidFill>
                  <a:srgbClr val="FFFFFF"/>
                </a:solidFill>
                <a:latin typeface="Arial" panose="020B0604020202020204" pitchFamily="34" charset="0"/>
              </a:rPr>
              <a:t>xxxxx</a:t>
            </a:r>
            <a:endParaRPr lang="en-GB" altLang="de-DE" sz="1600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marL="715963" indent="-352425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þ"/>
            </a:pPr>
            <a:r>
              <a:rPr lang="en-GB" altLang="de-DE" sz="1600" dirty="0" err="1">
                <a:solidFill>
                  <a:srgbClr val="FFFFFF"/>
                </a:solidFill>
                <a:latin typeface="Arial" panose="020B0604020202020204" pitchFamily="34" charset="0"/>
              </a:rPr>
              <a:t>xxxxx</a:t>
            </a:r>
            <a:endParaRPr lang="en-GB" altLang="de-DE" sz="1600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marL="715963" indent="-352425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þ"/>
            </a:pPr>
            <a:r>
              <a:rPr lang="en-GB" altLang="de-DE" sz="1600" dirty="0" err="1">
                <a:solidFill>
                  <a:srgbClr val="FFFFFF"/>
                </a:solidFill>
                <a:latin typeface="Arial" panose="020B0604020202020204" pitchFamily="34" charset="0"/>
              </a:rPr>
              <a:t>xxxxx</a:t>
            </a:r>
            <a:r>
              <a:rPr lang="en-GB" altLang="de-DE" sz="1600" dirty="0">
                <a:solidFill>
                  <a:srgbClr val="FFFFFF"/>
                </a:solidFill>
                <a:latin typeface="Arial" panose="020B0604020202020204" pitchFamily="34" charset="0"/>
              </a:rPr>
              <a:t> </a:t>
            </a:r>
          </a:p>
          <a:p>
            <a:pPr marL="715963" indent="-352425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þ"/>
            </a:pPr>
            <a:r>
              <a:rPr lang="en-GB" altLang="de-DE" sz="1600" dirty="0" err="1">
                <a:solidFill>
                  <a:srgbClr val="FFFFFF"/>
                </a:solidFill>
                <a:latin typeface="Arial" panose="020B0604020202020204" pitchFamily="34" charset="0"/>
              </a:rPr>
              <a:t>xxxxx</a:t>
            </a:r>
            <a:endParaRPr lang="en-GB" altLang="de-DE" sz="1600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marL="715963" indent="-352425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þ"/>
            </a:pPr>
            <a:r>
              <a:rPr lang="en-GB" altLang="de-DE" sz="1600" dirty="0" err="1">
                <a:solidFill>
                  <a:srgbClr val="FFFFFF"/>
                </a:solidFill>
                <a:latin typeface="Arial" panose="020B0604020202020204" pitchFamily="34" charset="0"/>
              </a:rPr>
              <a:t>xxxxx</a:t>
            </a:r>
            <a:endParaRPr lang="en-GB" altLang="de-DE" sz="16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784218" y="2476421"/>
            <a:ext cx="8712964" cy="677767"/>
          </a:xfrm>
          <a:custGeom>
            <a:avLst/>
            <a:gdLst>
              <a:gd name="connsiteX0" fmla="*/ 0 w 8712964"/>
              <a:gd name="connsiteY0" fmla="*/ 666750 h 666750"/>
              <a:gd name="connsiteX1" fmla="*/ 166688 w 8712964"/>
              <a:gd name="connsiteY1" fmla="*/ 0 h 666750"/>
              <a:gd name="connsiteX2" fmla="*/ 8546277 w 8712964"/>
              <a:gd name="connsiteY2" fmla="*/ 0 h 666750"/>
              <a:gd name="connsiteX3" fmla="*/ 8712964 w 8712964"/>
              <a:gd name="connsiteY3" fmla="*/ 666750 h 666750"/>
              <a:gd name="connsiteX4" fmla="*/ 0 w 8712964"/>
              <a:gd name="connsiteY4" fmla="*/ 666750 h 666750"/>
              <a:gd name="connsiteX0" fmla="*/ 0 w 8712964"/>
              <a:gd name="connsiteY0" fmla="*/ 666750 h 666750"/>
              <a:gd name="connsiteX1" fmla="*/ 166688 w 8712964"/>
              <a:gd name="connsiteY1" fmla="*/ 0 h 666750"/>
              <a:gd name="connsiteX2" fmla="*/ 4921727 w 8712964"/>
              <a:gd name="connsiteY2" fmla="*/ 0 h 666750"/>
              <a:gd name="connsiteX3" fmla="*/ 8712964 w 8712964"/>
              <a:gd name="connsiteY3" fmla="*/ 666750 h 666750"/>
              <a:gd name="connsiteX4" fmla="*/ 0 w 8712964"/>
              <a:gd name="connsiteY4" fmla="*/ 666750 h 666750"/>
              <a:gd name="connsiteX0" fmla="*/ 0 w 8712964"/>
              <a:gd name="connsiteY0" fmla="*/ 677767 h 677767"/>
              <a:gd name="connsiteX1" fmla="*/ 3306496 w 8712964"/>
              <a:gd name="connsiteY1" fmla="*/ 0 h 677767"/>
              <a:gd name="connsiteX2" fmla="*/ 4921727 w 8712964"/>
              <a:gd name="connsiteY2" fmla="*/ 11017 h 677767"/>
              <a:gd name="connsiteX3" fmla="*/ 8712964 w 8712964"/>
              <a:gd name="connsiteY3" fmla="*/ 677767 h 677767"/>
              <a:gd name="connsiteX4" fmla="*/ 0 w 8712964"/>
              <a:gd name="connsiteY4" fmla="*/ 677767 h 677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12964" h="677767">
                <a:moveTo>
                  <a:pt x="0" y="677767"/>
                </a:moveTo>
                <a:lnTo>
                  <a:pt x="3306496" y="0"/>
                </a:lnTo>
                <a:lnTo>
                  <a:pt x="4921727" y="11017"/>
                </a:lnTo>
                <a:lnTo>
                  <a:pt x="8712964" y="677767"/>
                </a:lnTo>
                <a:lnTo>
                  <a:pt x="0" y="677767"/>
                </a:lnTo>
                <a:close/>
              </a:path>
            </a:pathLst>
          </a:custGeom>
          <a:gradFill rotWithShape="0">
            <a:gsLst>
              <a:gs pos="0">
                <a:schemeClr val="accent6">
                  <a:lumMod val="50000"/>
                </a:schemeClr>
              </a:gs>
              <a:gs pos="50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1"/>
          </a:gradFill>
          <a:ln w="9525" cap="flat" cmpd="sng">
            <a:solidFill>
              <a:srgbClr val="284160"/>
            </a:solidFill>
            <a:prstDash val="solid"/>
            <a:round/>
            <a:headEnd/>
            <a:tailEnd/>
          </a:ln>
          <a:effectLst>
            <a:outerShdw dist="45791" dir="2021404" algn="ctr" rotWithShape="0">
              <a:schemeClr val="bg2"/>
            </a:outerShdw>
          </a:effec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6234844" y="2662904"/>
            <a:ext cx="1080119" cy="3048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>
            <a:lvl1pPr marL="282575" indent="-2825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73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400" b="1" dirty="0">
                <a:solidFill>
                  <a:srgbClr val="FFFFFF"/>
                </a:solidFill>
              </a:rPr>
              <a:t>bis MM/JJJJ</a:t>
            </a: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1775521" y="1196975"/>
            <a:ext cx="2078037" cy="1182688"/>
          </a:xfrm>
          <a:prstGeom prst="homePlate">
            <a:avLst>
              <a:gd name="adj" fmla="val 43926"/>
            </a:avLst>
          </a:prstGeom>
          <a:solidFill>
            <a:schemeClr val="accent6">
              <a:lumMod val="60000"/>
              <a:lumOff val="40000"/>
              <a:alpha val="50000"/>
            </a:schemeClr>
          </a:solidFill>
          <a:ln w="635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square" lIns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de-DE" sz="1400" b="1" dirty="0" err="1">
                <a:solidFill>
                  <a:srgbClr val="FFFFFF"/>
                </a:solidFill>
                <a:latin typeface="Arial" panose="020B0604020202020204" pitchFamily="34" charset="0"/>
              </a:rPr>
              <a:t>xxxxx</a:t>
            </a:r>
            <a:endParaRPr lang="en-GB" altLang="de-DE" sz="1400" b="1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>
            <a:off x="5112000" y="1196975"/>
            <a:ext cx="2057400" cy="1182688"/>
          </a:xfrm>
          <a:prstGeom prst="chevron">
            <a:avLst>
              <a:gd name="adj" fmla="val 43490"/>
            </a:avLst>
          </a:prstGeom>
          <a:gradFill rotWithShape="0">
            <a:gsLst>
              <a:gs pos="0">
                <a:schemeClr val="accent6">
                  <a:lumMod val="75000"/>
                </a:schemeClr>
              </a:gs>
              <a:gs pos="50000">
                <a:schemeClr val="accent6">
                  <a:lumMod val="75000"/>
                </a:schemeClr>
              </a:gs>
              <a:gs pos="100000">
                <a:schemeClr val="accent6">
                  <a:lumMod val="75000"/>
                </a:schemeClr>
              </a:gs>
            </a:gsLst>
            <a:lin ang="5400000" scaled="1"/>
          </a:gradFill>
          <a:ln w="9525">
            <a:solidFill>
              <a:srgbClr val="284160"/>
            </a:solidFill>
            <a:miter lim="800000"/>
            <a:headEnd type="none" w="sm" len="sm"/>
            <a:tailEnd type="none" w="sm" len="sm"/>
          </a:ln>
          <a:effectLst>
            <a:outerShdw dist="45791" dir="2021404" algn="ctr" rotWithShape="0">
              <a:schemeClr val="bg2"/>
            </a:outerShdw>
          </a:effectLst>
        </p:spPr>
        <p:txBody>
          <a:bodyPr wrap="none" anchor="ctr"/>
          <a:lstStyle/>
          <a:p>
            <a:pPr marL="282575" indent="-282575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de-DE" sz="1400" b="1" dirty="0" err="1">
                <a:solidFill>
                  <a:srgbClr val="FFFFFF"/>
                </a:solidFill>
                <a:latin typeface="Arial" panose="020B0604020202020204" pitchFamily="34" charset="0"/>
              </a:rPr>
              <a:t>xxxxx</a:t>
            </a:r>
            <a:endParaRPr lang="en-GB" altLang="de-DE" sz="1400" b="1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3452342" y="1196975"/>
            <a:ext cx="2057400" cy="1182688"/>
          </a:xfrm>
          <a:prstGeom prst="chevron">
            <a:avLst>
              <a:gd name="adj" fmla="val 43490"/>
            </a:avLst>
          </a:prstGeom>
          <a:solidFill>
            <a:schemeClr val="accent6">
              <a:lumMod val="60000"/>
              <a:lumOff val="40000"/>
              <a:alpha val="50000"/>
            </a:schemeClr>
          </a:solidFill>
          <a:ln w="635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anchor="ctr"/>
          <a:lstStyle/>
          <a:p>
            <a:pPr indent="176213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de-DE" sz="1400" b="1" dirty="0" err="1">
                <a:solidFill>
                  <a:srgbClr val="FFFFFF"/>
                </a:solidFill>
                <a:latin typeface="Arial" panose="020B0604020202020204" pitchFamily="34" charset="0"/>
              </a:rPr>
              <a:t>xxxxx</a:t>
            </a:r>
            <a:endParaRPr lang="en-GB" altLang="de-DE" sz="1400" b="1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3082" name="AutoShape 10"/>
          <p:cNvSpPr>
            <a:spLocks noChangeArrowheads="1"/>
          </p:cNvSpPr>
          <p:nvPr/>
        </p:nvSpPr>
        <p:spPr bwMode="auto">
          <a:xfrm>
            <a:off x="8431088" y="1196975"/>
            <a:ext cx="2057400" cy="1182688"/>
          </a:xfrm>
          <a:prstGeom prst="chevron">
            <a:avLst>
              <a:gd name="adj" fmla="val 43490"/>
            </a:avLst>
          </a:prstGeom>
          <a:solidFill>
            <a:schemeClr val="accent6">
              <a:lumMod val="60000"/>
              <a:lumOff val="40000"/>
              <a:alpha val="50000"/>
            </a:schemeClr>
          </a:solidFill>
          <a:ln w="635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anchor="ctr"/>
          <a:lstStyle/>
          <a:p>
            <a:pPr indent="176213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de-DE" sz="1400" b="1" dirty="0" err="1">
                <a:solidFill>
                  <a:srgbClr val="FFFFFF"/>
                </a:solidFill>
                <a:latin typeface="Arial" panose="020B0604020202020204" pitchFamily="34" charset="0"/>
              </a:rPr>
              <a:t>xxxxx</a:t>
            </a:r>
            <a:endParaRPr lang="en-GB" altLang="de-DE" sz="1400" b="1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3083" name="AutoShape 11"/>
          <p:cNvSpPr>
            <a:spLocks noChangeArrowheads="1"/>
          </p:cNvSpPr>
          <p:nvPr/>
        </p:nvSpPr>
        <p:spPr bwMode="auto">
          <a:xfrm>
            <a:off x="6774904" y="1196975"/>
            <a:ext cx="2057400" cy="1182688"/>
          </a:xfrm>
          <a:prstGeom prst="chevron">
            <a:avLst>
              <a:gd name="adj" fmla="val 43490"/>
            </a:avLst>
          </a:prstGeom>
          <a:solidFill>
            <a:schemeClr val="accent6">
              <a:lumMod val="60000"/>
              <a:lumOff val="40000"/>
              <a:alpha val="50000"/>
            </a:schemeClr>
          </a:solidFill>
          <a:ln w="635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anchor="ctr"/>
          <a:lstStyle/>
          <a:p>
            <a:pPr indent="176213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de-DE" sz="1400" b="1" dirty="0" err="1">
                <a:solidFill>
                  <a:srgbClr val="FFFFFF"/>
                </a:solidFill>
                <a:latin typeface="Arial" panose="020B0604020202020204" pitchFamily="34" charset="0"/>
              </a:rPr>
              <a:t>xxxxx</a:t>
            </a:r>
            <a:endParaRPr lang="en-GB" altLang="de-DE" sz="1400" b="1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1702074" y="376238"/>
            <a:ext cx="862302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de-DE"/>
            </a:defPPr>
            <a:lvl1pPr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r>
              <a:rPr lang="de-DE" altLang="de-DE" dirty="0"/>
              <a:t>Phasenplanung Projekt … / Phase III</a:t>
            </a:r>
          </a:p>
        </p:txBody>
      </p:sp>
      <p:sp>
        <p:nvSpPr>
          <p:cNvPr id="1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de-DE" sz="1100" dirty="0" smtClean="0"/>
              <a:t>Copyright by ControllerSpielwiese.de</a:t>
            </a:r>
            <a:endParaRPr lang="de-DE" altLang="de-DE" sz="1100" dirty="0"/>
          </a:p>
        </p:txBody>
      </p:sp>
    </p:spTree>
    <p:extLst>
      <p:ext uri="{BB962C8B-B14F-4D97-AF65-F5344CB8AC3E}">
        <p14:creationId xmlns:p14="http://schemas.microsoft.com/office/powerpoint/2010/main" val="4145188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775520" y="3227389"/>
            <a:ext cx="8712967" cy="2801937"/>
          </a:xfrm>
          <a:prstGeom prst="rect">
            <a:avLst/>
          </a:prstGeom>
          <a:gradFill rotWithShape="0">
            <a:gsLst>
              <a:gs pos="0">
                <a:schemeClr val="accent6">
                  <a:lumMod val="50000"/>
                </a:schemeClr>
              </a:gs>
              <a:gs pos="50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1"/>
          </a:gradFill>
          <a:ln w="9525">
            <a:solidFill>
              <a:srgbClr val="284160"/>
            </a:solidFill>
            <a:miter lim="800000"/>
            <a:headEnd/>
            <a:tailEnd/>
          </a:ln>
          <a:effectLst>
            <a:outerShdw dist="45791" dir="2021404" algn="ctr" rotWithShape="0">
              <a:schemeClr val="bg2"/>
            </a:outerShdw>
          </a:effectLst>
        </p:spPr>
        <p:txBody>
          <a:bodyPr wrap="none" anchor="ctr"/>
          <a:lstStyle/>
          <a:p>
            <a:pPr marL="715963" indent="-352425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þ"/>
            </a:pPr>
            <a:r>
              <a:rPr lang="en-GB" altLang="de-DE" sz="1600" dirty="0" err="1">
                <a:solidFill>
                  <a:srgbClr val="FFFFFF"/>
                </a:solidFill>
                <a:latin typeface="Arial" panose="020B0604020202020204" pitchFamily="34" charset="0"/>
              </a:rPr>
              <a:t>xxxxx</a:t>
            </a:r>
            <a:endParaRPr lang="en-GB" altLang="de-DE" sz="1600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marL="715963" indent="-352425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þ"/>
            </a:pPr>
            <a:r>
              <a:rPr lang="en-GB" altLang="de-DE" sz="1600" dirty="0" err="1">
                <a:solidFill>
                  <a:srgbClr val="FFFFFF"/>
                </a:solidFill>
                <a:latin typeface="Arial" panose="020B0604020202020204" pitchFamily="34" charset="0"/>
              </a:rPr>
              <a:t>xxxxx</a:t>
            </a:r>
            <a:endParaRPr lang="en-GB" altLang="de-DE" sz="1600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marL="715963" indent="-352425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þ"/>
            </a:pPr>
            <a:r>
              <a:rPr lang="en-GB" altLang="de-DE" sz="1600" dirty="0" err="1">
                <a:solidFill>
                  <a:srgbClr val="FFFFFF"/>
                </a:solidFill>
                <a:latin typeface="Arial" panose="020B0604020202020204" pitchFamily="34" charset="0"/>
              </a:rPr>
              <a:t>xxxxx</a:t>
            </a:r>
            <a:r>
              <a:rPr lang="en-GB" altLang="de-DE" sz="1600" dirty="0">
                <a:solidFill>
                  <a:srgbClr val="FFFFFF"/>
                </a:solidFill>
                <a:latin typeface="Arial" panose="020B0604020202020204" pitchFamily="34" charset="0"/>
              </a:rPr>
              <a:t> </a:t>
            </a:r>
          </a:p>
          <a:p>
            <a:pPr marL="715963" indent="-352425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þ"/>
            </a:pPr>
            <a:r>
              <a:rPr lang="en-GB" altLang="de-DE" sz="1600" dirty="0" err="1">
                <a:solidFill>
                  <a:srgbClr val="FFFFFF"/>
                </a:solidFill>
                <a:latin typeface="Arial" panose="020B0604020202020204" pitchFamily="34" charset="0"/>
              </a:rPr>
              <a:t>xxxxx</a:t>
            </a:r>
            <a:endParaRPr lang="en-GB" altLang="de-DE" sz="1600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marL="715963" indent="-352425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þ"/>
            </a:pPr>
            <a:r>
              <a:rPr lang="en-GB" altLang="de-DE" sz="1600" dirty="0" err="1">
                <a:solidFill>
                  <a:srgbClr val="FFFFFF"/>
                </a:solidFill>
                <a:latin typeface="Arial" panose="020B0604020202020204" pitchFamily="34" charset="0"/>
              </a:rPr>
              <a:t>xxxxx</a:t>
            </a:r>
            <a:endParaRPr lang="en-GB" altLang="de-DE" sz="16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784218" y="2487439"/>
            <a:ext cx="8712964" cy="666750"/>
          </a:xfrm>
          <a:custGeom>
            <a:avLst/>
            <a:gdLst>
              <a:gd name="connsiteX0" fmla="*/ 0 w 8712964"/>
              <a:gd name="connsiteY0" fmla="*/ 666750 h 666750"/>
              <a:gd name="connsiteX1" fmla="*/ 166688 w 8712964"/>
              <a:gd name="connsiteY1" fmla="*/ 0 h 666750"/>
              <a:gd name="connsiteX2" fmla="*/ 8546277 w 8712964"/>
              <a:gd name="connsiteY2" fmla="*/ 0 h 666750"/>
              <a:gd name="connsiteX3" fmla="*/ 8712964 w 8712964"/>
              <a:gd name="connsiteY3" fmla="*/ 666750 h 666750"/>
              <a:gd name="connsiteX4" fmla="*/ 0 w 8712964"/>
              <a:gd name="connsiteY4" fmla="*/ 666750 h 666750"/>
              <a:gd name="connsiteX0" fmla="*/ 0 w 8712964"/>
              <a:gd name="connsiteY0" fmla="*/ 666750 h 666750"/>
              <a:gd name="connsiteX1" fmla="*/ 166688 w 8712964"/>
              <a:gd name="connsiteY1" fmla="*/ 0 h 666750"/>
              <a:gd name="connsiteX2" fmla="*/ 4921727 w 8712964"/>
              <a:gd name="connsiteY2" fmla="*/ 0 h 666750"/>
              <a:gd name="connsiteX3" fmla="*/ 8712964 w 8712964"/>
              <a:gd name="connsiteY3" fmla="*/ 666750 h 666750"/>
              <a:gd name="connsiteX4" fmla="*/ 0 w 8712964"/>
              <a:gd name="connsiteY4" fmla="*/ 666750 h 666750"/>
              <a:gd name="connsiteX0" fmla="*/ 0 w 8712964"/>
              <a:gd name="connsiteY0" fmla="*/ 677767 h 677767"/>
              <a:gd name="connsiteX1" fmla="*/ 3306496 w 8712964"/>
              <a:gd name="connsiteY1" fmla="*/ 0 h 677767"/>
              <a:gd name="connsiteX2" fmla="*/ 4921727 w 8712964"/>
              <a:gd name="connsiteY2" fmla="*/ 11017 h 677767"/>
              <a:gd name="connsiteX3" fmla="*/ 8712964 w 8712964"/>
              <a:gd name="connsiteY3" fmla="*/ 677767 h 677767"/>
              <a:gd name="connsiteX4" fmla="*/ 0 w 8712964"/>
              <a:gd name="connsiteY4" fmla="*/ 677767 h 677767"/>
              <a:gd name="connsiteX0" fmla="*/ 0 w 8712964"/>
              <a:gd name="connsiteY0" fmla="*/ 677767 h 677767"/>
              <a:gd name="connsiteX1" fmla="*/ 3306496 w 8712964"/>
              <a:gd name="connsiteY1" fmla="*/ 0 h 677767"/>
              <a:gd name="connsiteX2" fmla="*/ 6574257 w 8712964"/>
              <a:gd name="connsiteY2" fmla="*/ 11017 h 677767"/>
              <a:gd name="connsiteX3" fmla="*/ 8712964 w 8712964"/>
              <a:gd name="connsiteY3" fmla="*/ 677767 h 677767"/>
              <a:gd name="connsiteX4" fmla="*/ 0 w 8712964"/>
              <a:gd name="connsiteY4" fmla="*/ 677767 h 677767"/>
              <a:gd name="connsiteX0" fmla="*/ 0 w 8712964"/>
              <a:gd name="connsiteY0" fmla="*/ 666750 h 666750"/>
              <a:gd name="connsiteX1" fmla="*/ 4970043 w 8712964"/>
              <a:gd name="connsiteY1" fmla="*/ 0 h 666750"/>
              <a:gd name="connsiteX2" fmla="*/ 6574257 w 8712964"/>
              <a:gd name="connsiteY2" fmla="*/ 0 h 666750"/>
              <a:gd name="connsiteX3" fmla="*/ 8712964 w 8712964"/>
              <a:gd name="connsiteY3" fmla="*/ 666750 h 666750"/>
              <a:gd name="connsiteX4" fmla="*/ 0 w 8712964"/>
              <a:gd name="connsiteY4" fmla="*/ 666750 h 66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12964" h="666750">
                <a:moveTo>
                  <a:pt x="0" y="666750"/>
                </a:moveTo>
                <a:lnTo>
                  <a:pt x="4970043" y="0"/>
                </a:lnTo>
                <a:lnTo>
                  <a:pt x="6574257" y="0"/>
                </a:lnTo>
                <a:lnTo>
                  <a:pt x="8712964" y="666750"/>
                </a:lnTo>
                <a:lnTo>
                  <a:pt x="0" y="666750"/>
                </a:lnTo>
                <a:close/>
              </a:path>
            </a:pathLst>
          </a:custGeom>
          <a:gradFill rotWithShape="0">
            <a:gsLst>
              <a:gs pos="0">
                <a:schemeClr val="accent6">
                  <a:lumMod val="50000"/>
                </a:schemeClr>
              </a:gs>
              <a:gs pos="50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1"/>
          </a:gradFill>
          <a:ln w="9525" cap="flat" cmpd="sng">
            <a:solidFill>
              <a:srgbClr val="284160"/>
            </a:solidFill>
            <a:prstDash val="solid"/>
            <a:round/>
            <a:headEnd/>
            <a:tailEnd/>
          </a:ln>
          <a:effectLst>
            <a:outerShdw dist="45791" dir="2021404" algn="ctr" rotWithShape="0">
              <a:schemeClr val="bg2"/>
            </a:outerShdw>
          </a:effec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7868994" y="2651126"/>
            <a:ext cx="1080119" cy="3048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>
            <a:lvl1pPr marL="282575" indent="-2825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73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400" b="1" dirty="0">
                <a:solidFill>
                  <a:srgbClr val="FFFFFF"/>
                </a:solidFill>
              </a:rPr>
              <a:t>bis MM/JJJJ</a:t>
            </a: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1775521" y="1196975"/>
            <a:ext cx="2078037" cy="1182688"/>
          </a:xfrm>
          <a:prstGeom prst="homePlate">
            <a:avLst>
              <a:gd name="adj" fmla="val 43926"/>
            </a:avLst>
          </a:prstGeom>
          <a:solidFill>
            <a:schemeClr val="accent6">
              <a:lumMod val="60000"/>
              <a:lumOff val="40000"/>
              <a:alpha val="50000"/>
            </a:schemeClr>
          </a:solidFill>
          <a:ln w="635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square" lIns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de-DE" sz="1400" b="1" dirty="0" err="1">
                <a:solidFill>
                  <a:srgbClr val="FFFFFF"/>
                </a:solidFill>
                <a:latin typeface="Arial" panose="020B0604020202020204" pitchFamily="34" charset="0"/>
              </a:rPr>
              <a:t>xxxxx</a:t>
            </a:r>
            <a:endParaRPr lang="en-GB" altLang="de-DE" sz="1400" b="1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>
            <a:off x="6757920" y="1210387"/>
            <a:ext cx="2057400" cy="1182688"/>
          </a:xfrm>
          <a:prstGeom prst="chevron">
            <a:avLst>
              <a:gd name="adj" fmla="val 43490"/>
            </a:avLst>
          </a:prstGeom>
          <a:gradFill rotWithShape="0">
            <a:gsLst>
              <a:gs pos="0">
                <a:schemeClr val="accent6">
                  <a:lumMod val="75000"/>
                </a:schemeClr>
              </a:gs>
              <a:gs pos="50000">
                <a:schemeClr val="accent6">
                  <a:lumMod val="75000"/>
                </a:schemeClr>
              </a:gs>
              <a:gs pos="100000">
                <a:schemeClr val="accent6">
                  <a:lumMod val="75000"/>
                </a:schemeClr>
              </a:gs>
            </a:gsLst>
            <a:lin ang="5400000" scaled="1"/>
          </a:gradFill>
          <a:ln w="9525">
            <a:solidFill>
              <a:srgbClr val="284160"/>
            </a:solidFill>
            <a:miter lim="800000"/>
            <a:headEnd type="none" w="sm" len="sm"/>
            <a:tailEnd type="none" w="sm" len="sm"/>
          </a:ln>
          <a:effectLst>
            <a:outerShdw dist="45791" dir="2021404" algn="ctr" rotWithShape="0">
              <a:schemeClr val="bg2"/>
            </a:outerShdw>
          </a:effectLst>
        </p:spPr>
        <p:txBody>
          <a:bodyPr wrap="none" anchor="ctr"/>
          <a:lstStyle/>
          <a:p>
            <a:pPr marL="282575" indent="-282575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de-DE" sz="1400" b="1" dirty="0" err="1">
                <a:solidFill>
                  <a:srgbClr val="FFFFFF"/>
                </a:solidFill>
                <a:latin typeface="Arial" panose="020B0604020202020204" pitchFamily="34" charset="0"/>
              </a:rPr>
              <a:t>xxxxx</a:t>
            </a:r>
            <a:endParaRPr lang="en-GB" altLang="de-DE" sz="1400" b="1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3452342" y="1196975"/>
            <a:ext cx="2057400" cy="1182688"/>
          </a:xfrm>
          <a:prstGeom prst="chevron">
            <a:avLst>
              <a:gd name="adj" fmla="val 43490"/>
            </a:avLst>
          </a:prstGeom>
          <a:solidFill>
            <a:schemeClr val="accent6">
              <a:lumMod val="60000"/>
              <a:lumOff val="40000"/>
              <a:alpha val="50000"/>
            </a:schemeClr>
          </a:solidFill>
          <a:ln w="635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anchor="ctr"/>
          <a:lstStyle/>
          <a:p>
            <a:pPr indent="176213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de-DE" sz="1400" b="1" dirty="0" err="1">
                <a:solidFill>
                  <a:srgbClr val="FFFFFF"/>
                </a:solidFill>
                <a:latin typeface="Arial" panose="020B0604020202020204" pitchFamily="34" charset="0"/>
              </a:rPr>
              <a:t>xxxxx</a:t>
            </a:r>
            <a:endParaRPr lang="en-GB" altLang="de-DE" sz="1400" b="1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3082" name="AutoShape 10"/>
          <p:cNvSpPr>
            <a:spLocks noChangeArrowheads="1"/>
          </p:cNvSpPr>
          <p:nvPr/>
        </p:nvSpPr>
        <p:spPr bwMode="auto">
          <a:xfrm>
            <a:off x="8409054" y="1196975"/>
            <a:ext cx="2057400" cy="1182688"/>
          </a:xfrm>
          <a:prstGeom prst="chevron">
            <a:avLst>
              <a:gd name="adj" fmla="val 43490"/>
            </a:avLst>
          </a:prstGeom>
          <a:solidFill>
            <a:schemeClr val="accent6">
              <a:lumMod val="60000"/>
              <a:lumOff val="40000"/>
              <a:alpha val="50000"/>
            </a:schemeClr>
          </a:solidFill>
          <a:ln w="635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anchor="ctr"/>
          <a:lstStyle/>
          <a:p>
            <a:pPr indent="176213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de-DE" sz="1400" b="1" dirty="0" err="1">
                <a:solidFill>
                  <a:srgbClr val="FFFFFF"/>
                </a:solidFill>
                <a:latin typeface="Arial" panose="020B0604020202020204" pitchFamily="34" charset="0"/>
              </a:rPr>
              <a:t>xxxxx</a:t>
            </a:r>
            <a:endParaRPr lang="en-GB" altLang="de-DE" sz="1400" b="1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3083" name="AutoShape 11"/>
          <p:cNvSpPr>
            <a:spLocks noChangeArrowheads="1"/>
          </p:cNvSpPr>
          <p:nvPr/>
        </p:nvSpPr>
        <p:spPr bwMode="auto">
          <a:xfrm>
            <a:off x="5100341" y="1196975"/>
            <a:ext cx="2057400" cy="1182688"/>
          </a:xfrm>
          <a:prstGeom prst="chevron">
            <a:avLst>
              <a:gd name="adj" fmla="val 43490"/>
            </a:avLst>
          </a:prstGeom>
          <a:solidFill>
            <a:schemeClr val="accent6">
              <a:lumMod val="60000"/>
              <a:lumOff val="40000"/>
              <a:alpha val="50000"/>
            </a:schemeClr>
          </a:solidFill>
          <a:ln w="635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anchor="ctr"/>
          <a:lstStyle/>
          <a:p>
            <a:pPr indent="176213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de-DE" sz="1400" b="1" dirty="0" err="1">
                <a:solidFill>
                  <a:srgbClr val="FFFFFF"/>
                </a:solidFill>
                <a:latin typeface="Arial" panose="020B0604020202020204" pitchFamily="34" charset="0"/>
              </a:rPr>
              <a:t>xxxxx</a:t>
            </a:r>
            <a:endParaRPr lang="en-GB" altLang="de-DE" sz="1400" b="1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1702074" y="376238"/>
            <a:ext cx="862302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de-DE"/>
            </a:defPPr>
            <a:lvl1pPr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r>
              <a:rPr lang="de-DE" altLang="de-DE" dirty="0"/>
              <a:t>Phasenplanung Projekt … / Phase IV</a:t>
            </a:r>
          </a:p>
        </p:txBody>
      </p:sp>
      <p:sp>
        <p:nvSpPr>
          <p:cNvPr id="1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de-DE" sz="1100" dirty="0" smtClean="0"/>
              <a:t>Copyright by ControllerSpielwiese.de</a:t>
            </a:r>
            <a:endParaRPr lang="de-DE" altLang="de-DE" sz="1100" dirty="0"/>
          </a:p>
        </p:txBody>
      </p:sp>
    </p:spTree>
    <p:extLst>
      <p:ext uri="{BB962C8B-B14F-4D97-AF65-F5344CB8AC3E}">
        <p14:creationId xmlns:p14="http://schemas.microsoft.com/office/powerpoint/2010/main" val="261132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775520" y="3227389"/>
            <a:ext cx="8712967" cy="2801937"/>
          </a:xfrm>
          <a:prstGeom prst="rect">
            <a:avLst/>
          </a:prstGeom>
          <a:gradFill rotWithShape="0">
            <a:gsLst>
              <a:gs pos="0">
                <a:schemeClr val="accent6">
                  <a:lumMod val="50000"/>
                </a:schemeClr>
              </a:gs>
              <a:gs pos="50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1"/>
          </a:gradFill>
          <a:ln w="9525">
            <a:solidFill>
              <a:srgbClr val="284160"/>
            </a:solidFill>
            <a:miter lim="800000"/>
            <a:headEnd/>
            <a:tailEnd/>
          </a:ln>
          <a:effectLst>
            <a:outerShdw dist="45791" dir="2021404" algn="ctr" rotWithShape="0">
              <a:schemeClr val="bg2"/>
            </a:outerShdw>
          </a:effectLst>
        </p:spPr>
        <p:txBody>
          <a:bodyPr wrap="none" anchor="ctr"/>
          <a:lstStyle/>
          <a:p>
            <a:pPr marL="715963" indent="-352425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þ"/>
            </a:pPr>
            <a:r>
              <a:rPr lang="en-GB" altLang="de-DE" sz="1600" dirty="0" err="1">
                <a:solidFill>
                  <a:srgbClr val="FFFFFF"/>
                </a:solidFill>
                <a:latin typeface="Arial" panose="020B0604020202020204" pitchFamily="34" charset="0"/>
              </a:rPr>
              <a:t>xxxxx</a:t>
            </a:r>
            <a:endParaRPr lang="en-GB" altLang="de-DE" sz="1600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marL="715963" indent="-352425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þ"/>
            </a:pPr>
            <a:r>
              <a:rPr lang="en-GB" altLang="de-DE" sz="1600" dirty="0" err="1">
                <a:solidFill>
                  <a:srgbClr val="FFFFFF"/>
                </a:solidFill>
                <a:latin typeface="Arial" panose="020B0604020202020204" pitchFamily="34" charset="0"/>
              </a:rPr>
              <a:t>xxxxx</a:t>
            </a:r>
            <a:endParaRPr lang="en-GB" altLang="de-DE" sz="1600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marL="715963" indent="-352425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þ"/>
            </a:pPr>
            <a:r>
              <a:rPr lang="en-GB" altLang="de-DE" sz="1600" dirty="0" err="1">
                <a:solidFill>
                  <a:srgbClr val="FFFFFF"/>
                </a:solidFill>
                <a:latin typeface="Arial" panose="020B0604020202020204" pitchFamily="34" charset="0"/>
              </a:rPr>
              <a:t>xxxxx</a:t>
            </a:r>
            <a:r>
              <a:rPr lang="en-GB" altLang="de-DE" sz="1600" dirty="0">
                <a:solidFill>
                  <a:srgbClr val="FFFFFF"/>
                </a:solidFill>
                <a:latin typeface="Arial" panose="020B0604020202020204" pitchFamily="34" charset="0"/>
              </a:rPr>
              <a:t> </a:t>
            </a:r>
          </a:p>
          <a:p>
            <a:pPr marL="715963" indent="-352425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þ"/>
            </a:pPr>
            <a:r>
              <a:rPr lang="en-GB" altLang="de-DE" sz="1600" dirty="0" err="1">
                <a:solidFill>
                  <a:srgbClr val="FFFFFF"/>
                </a:solidFill>
                <a:latin typeface="Arial" panose="020B0604020202020204" pitchFamily="34" charset="0"/>
              </a:rPr>
              <a:t>xxxxx</a:t>
            </a:r>
            <a:endParaRPr lang="en-GB" altLang="de-DE" sz="1600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marL="715963" indent="-352425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þ"/>
            </a:pPr>
            <a:r>
              <a:rPr lang="en-GB" altLang="de-DE" sz="1600" dirty="0" err="1">
                <a:solidFill>
                  <a:srgbClr val="FFFFFF"/>
                </a:solidFill>
                <a:latin typeface="Arial" panose="020B0604020202020204" pitchFamily="34" charset="0"/>
              </a:rPr>
              <a:t>xxxxx</a:t>
            </a:r>
            <a:endParaRPr lang="en-GB" altLang="de-DE" sz="16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1784218" y="2476421"/>
            <a:ext cx="8704269" cy="677767"/>
          </a:xfrm>
          <a:custGeom>
            <a:avLst/>
            <a:gdLst>
              <a:gd name="connsiteX0" fmla="*/ 0 w 8712964"/>
              <a:gd name="connsiteY0" fmla="*/ 666750 h 666750"/>
              <a:gd name="connsiteX1" fmla="*/ 166688 w 8712964"/>
              <a:gd name="connsiteY1" fmla="*/ 0 h 666750"/>
              <a:gd name="connsiteX2" fmla="*/ 8546277 w 8712964"/>
              <a:gd name="connsiteY2" fmla="*/ 0 h 666750"/>
              <a:gd name="connsiteX3" fmla="*/ 8712964 w 8712964"/>
              <a:gd name="connsiteY3" fmla="*/ 666750 h 666750"/>
              <a:gd name="connsiteX4" fmla="*/ 0 w 8712964"/>
              <a:gd name="connsiteY4" fmla="*/ 666750 h 666750"/>
              <a:gd name="connsiteX0" fmla="*/ 0 w 8712964"/>
              <a:gd name="connsiteY0" fmla="*/ 666750 h 666750"/>
              <a:gd name="connsiteX1" fmla="*/ 166688 w 8712964"/>
              <a:gd name="connsiteY1" fmla="*/ 0 h 666750"/>
              <a:gd name="connsiteX2" fmla="*/ 4921727 w 8712964"/>
              <a:gd name="connsiteY2" fmla="*/ 0 h 666750"/>
              <a:gd name="connsiteX3" fmla="*/ 8712964 w 8712964"/>
              <a:gd name="connsiteY3" fmla="*/ 666750 h 666750"/>
              <a:gd name="connsiteX4" fmla="*/ 0 w 8712964"/>
              <a:gd name="connsiteY4" fmla="*/ 666750 h 666750"/>
              <a:gd name="connsiteX0" fmla="*/ 0 w 8712964"/>
              <a:gd name="connsiteY0" fmla="*/ 677767 h 677767"/>
              <a:gd name="connsiteX1" fmla="*/ 3306496 w 8712964"/>
              <a:gd name="connsiteY1" fmla="*/ 0 h 677767"/>
              <a:gd name="connsiteX2" fmla="*/ 4921727 w 8712964"/>
              <a:gd name="connsiteY2" fmla="*/ 11017 h 677767"/>
              <a:gd name="connsiteX3" fmla="*/ 8712964 w 8712964"/>
              <a:gd name="connsiteY3" fmla="*/ 677767 h 677767"/>
              <a:gd name="connsiteX4" fmla="*/ 0 w 8712964"/>
              <a:gd name="connsiteY4" fmla="*/ 677767 h 677767"/>
              <a:gd name="connsiteX0" fmla="*/ 0 w 8712964"/>
              <a:gd name="connsiteY0" fmla="*/ 677767 h 677767"/>
              <a:gd name="connsiteX1" fmla="*/ 3306496 w 8712964"/>
              <a:gd name="connsiteY1" fmla="*/ 0 h 677767"/>
              <a:gd name="connsiteX2" fmla="*/ 6574257 w 8712964"/>
              <a:gd name="connsiteY2" fmla="*/ 11017 h 677767"/>
              <a:gd name="connsiteX3" fmla="*/ 8712964 w 8712964"/>
              <a:gd name="connsiteY3" fmla="*/ 677767 h 677767"/>
              <a:gd name="connsiteX4" fmla="*/ 0 w 8712964"/>
              <a:gd name="connsiteY4" fmla="*/ 677767 h 677767"/>
              <a:gd name="connsiteX0" fmla="*/ 0 w 8712964"/>
              <a:gd name="connsiteY0" fmla="*/ 666750 h 666750"/>
              <a:gd name="connsiteX1" fmla="*/ 4970043 w 8712964"/>
              <a:gd name="connsiteY1" fmla="*/ 0 h 666750"/>
              <a:gd name="connsiteX2" fmla="*/ 6574257 w 8712964"/>
              <a:gd name="connsiteY2" fmla="*/ 0 h 666750"/>
              <a:gd name="connsiteX3" fmla="*/ 8712964 w 8712964"/>
              <a:gd name="connsiteY3" fmla="*/ 666750 h 666750"/>
              <a:gd name="connsiteX4" fmla="*/ 0 w 8712964"/>
              <a:gd name="connsiteY4" fmla="*/ 666750 h 666750"/>
              <a:gd name="connsiteX0" fmla="*/ 0 w 8712964"/>
              <a:gd name="connsiteY0" fmla="*/ 677767 h 677767"/>
              <a:gd name="connsiteX1" fmla="*/ 4970043 w 8712964"/>
              <a:gd name="connsiteY1" fmla="*/ 11017 h 677767"/>
              <a:gd name="connsiteX2" fmla="*/ 8711529 w 8712964"/>
              <a:gd name="connsiteY2" fmla="*/ 0 h 677767"/>
              <a:gd name="connsiteX3" fmla="*/ 8712964 w 8712964"/>
              <a:gd name="connsiteY3" fmla="*/ 677767 h 677767"/>
              <a:gd name="connsiteX4" fmla="*/ 0 w 8712964"/>
              <a:gd name="connsiteY4" fmla="*/ 677767 h 677767"/>
              <a:gd name="connsiteX0" fmla="*/ 0 w 8712964"/>
              <a:gd name="connsiteY0" fmla="*/ 677767 h 677767"/>
              <a:gd name="connsiteX1" fmla="*/ 6666641 w 8712964"/>
              <a:gd name="connsiteY1" fmla="*/ 0 h 677767"/>
              <a:gd name="connsiteX2" fmla="*/ 8711529 w 8712964"/>
              <a:gd name="connsiteY2" fmla="*/ 0 h 677767"/>
              <a:gd name="connsiteX3" fmla="*/ 8712964 w 8712964"/>
              <a:gd name="connsiteY3" fmla="*/ 677767 h 677767"/>
              <a:gd name="connsiteX4" fmla="*/ 0 w 8712964"/>
              <a:gd name="connsiteY4" fmla="*/ 677767 h 677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12964" h="677767">
                <a:moveTo>
                  <a:pt x="0" y="677767"/>
                </a:moveTo>
                <a:lnTo>
                  <a:pt x="6666641" y="0"/>
                </a:lnTo>
                <a:lnTo>
                  <a:pt x="8711529" y="0"/>
                </a:lnTo>
                <a:cubicBezTo>
                  <a:pt x="8712007" y="225922"/>
                  <a:pt x="8712486" y="451845"/>
                  <a:pt x="8712964" y="677767"/>
                </a:cubicBezTo>
                <a:lnTo>
                  <a:pt x="0" y="677767"/>
                </a:lnTo>
                <a:close/>
              </a:path>
            </a:pathLst>
          </a:custGeom>
          <a:gradFill rotWithShape="0">
            <a:gsLst>
              <a:gs pos="0">
                <a:schemeClr val="accent6">
                  <a:lumMod val="50000"/>
                </a:schemeClr>
              </a:gs>
              <a:gs pos="50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1"/>
          </a:gradFill>
          <a:ln w="9525" cap="flat" cmpd="sng">
            <a:solidFill>
              <a:srgbClr val="284160"/>
            </a:solidFill>
            <a:prstDash val="solid"/>
            <a:round/>
            <a:headEnd/>
            <a:tailEnd/>
          </a:ln>
          <a:effectLst>
            <a:outerShdw dist="45791" dir="2021404" algn="ctr" rotWithShape="0">
              <a:schemeClr val="bg2"/>
            </a:outerShdw>
          </a:effec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9345256" y="2651126"/>
            <a:ext cx="1080119" cy="3048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>
            <a:lvl1pPr marL="282575" indent="-2825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73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400" b="1" dirty="0">
                <a:solidFill>
                  <a:srgbClr val="FFFFFF"/>
                </a:solidFill>
              </a:rPr>
              <a:t>bis MM/JJJJ</a:t>
            </a: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1775521" y="1196975"/>
            <a:ext cx="2078037" cy="1182688"/>
          </a:xfrm>
          <a:prstGeom prst="homePlate">
            <a:avLst>
              <a:gd name="adj" fmla="val 43926"/>
            </a:avLst>
          </a:prstGeom>
          <a:solidFill>
            <a:schemeClr val="accent6">
              <a:lumMod val="60000"/>
              <a:lumOff val="40000"/>
              <a:alpha val="50000"/>
            </a:schemeClr>
          </a:solidFill>
          <a:ln w="635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square" lIns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de-DE" sz="1400" b="1" dirty="0" err="1">
                <a:solidFill>
                  <a:srgbClr val="FFFFFF"/>
                </a:solidFill>
                <a:latin typeface="Arial" panose="020B0604020202020204" pitchFamily="34" charset="0"/>
              </a:rPr>
              <a:t>xxxxx</a:t>
            </a:r>
            <a:endParaRPr lang="en-GB" altLang="de-DE" sz="1400" b="1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>
            <a:off x="8395717" y="1196975"/>
            <a:ext cx="2057400" cy="1200345"/>
          </a:xfrm>
          <a:prstGeom prst="chevron">
            <a:avLst>
              <a:gd name="adj" fmla="val 43490"/>
            </a:avLst>
          </a:prstGeom>
          <a:gradFill rotWithShape="0">
            <a:gsLst>
              <a:gs pos="0">
                <a:schemeClr val="accent6">
                  <a:lumMod val="75000"/>
                </a:schemeClr>
              </a:gs>
              <a:gs pos="50000">
                <a:schemeClr val="accent6">
                  <a:lumMod val="75000"/>
                </a:schemeClr>
              </a:gs>
              <a:gs pos="100000">
                <a:schemeClr val="accent6">
                  <a:lumMod val="75000"/>
                </a:schemeClr>
              </a:gs>
            </a:gsLst>
            <a:lin ang="5400000" scaled="1"/>
          </a:gradFill>
          <a:ln w="9525">
            <a:solidFill>
              <a:srgbClr val="284160"/>
            </a:solidFill>
            <a:miter lim="800000"/>
            <a:headEnd type="none" w="sm" len="sm"/>
            <a:tailEnd type="none" w="sm" len="sm"/>
          </a:ln>
          <a:effectLst>
            <a:outerShdw dist="45791" dir="2021404" algn="ctr" rotWithShape="0">
              <a:schemeClr val="bg2"/>
            </a:outerShdw>
          </a:effectLst>
        </p:spPr>
        <p:txBody>
          <a:bodyPr wrap="none" anchor="ctr"/>
          <a:lstStyle/>
          <a:p>
            <a:pPr marL="282575" indent="-282575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de-DE" sz="1400" b="1" dirty="0" err="1">
                <a:solidFill>
                  <a:srgbClr val="FFFFFF"/>
                </a:solidFill>
                <a:latin typeface="Arial" panose="020B0604020202020204" pitchFamily="34" charset="0"/>
              </a:rPr>
              <a:t>xxxxx</a:t>
            </a:r>
            <a:endParaRPr lang="en-GB" altLang="de-DE" sz="1400" b="1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3452342" y="1196975"/>
            <a:ext cx="2057400" cy="1182688"/>
          </a:xfrm>
          <a:prstGeom prst="chevron">
            <a:avLst>
              <a:gd name="adj" fmla="val 43490"/>
            </a:avLst>
          </a:prstGeom>
          <a:solidFill>
            <a:schemeClr val="accent6">
              <a:lumMod val="60000"/>
              <a:lumOff val="40000"/>
              <a:alpha val="50000"/>
            </a:schemeClr>
          </a:solidFill>
          <a:ln w="635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anchor="ctr"/>
          <a:lstStyle/>
          <a:p>
            <a:pPr indent="176213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de-DE" sz="1400" b="1" dirty="0" err="1">
                <a:solidFill>
                  <a:srgbClr val="FFFFFF"/>
                </a:solidFill>
                <a:latin typeface="Arial" panose="020B0604020202020204" pitchFamily="34" charset="0"/>
              </a:rPr>
              <a:t>xxxxx</a:t>
            </a:r>
            <a:endParaRPr lang="en-GB" altLang="de-DE" sz="1400" b="1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3082" name="AutoShape 10"/>
          <p:cNvSpPr>
            <a:spLocks noChangeArrowheads="1"/>
          </p:cNvSpPr>
          <p:nvPr/>
        </p:nvSpPr>
        <p:spPr bwMode="auto">
          <a:xfrm>
            <a:off x="6756517" y="1196975"/>
            <a:ext cx="2057400" cy="1182688"/>
          </a:xfrm>
          <a:prstGeom prst="chevron">
            <a:avLst>
              <a:gd name="adj" fmla="val 43490"/>
            </a:avLst>
          </a:prstGeom>
          <a:solidFill>
            <a:schemeClr val="accent6">
              <a:lumMod val="60000"/>
              <a:lumOff val="40000"/>
              <a:alpha val="50000"/>
            </a:schemeClr>
          </a:solidFill>
          <a:ln w="635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anchor="ctr"/>
          <a:lstStyle/>
          <a:p>
            <a:pPr indent="176213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de-DE" sz="1400" b="1" dirty="0" err="1">
                <a:solidFill>
                  <a:srgbClr val="FFFFFF"/>
                </a:solidFill>
                <a:latin typeface="Arial" panose="020B0604020202020204" pitchFamily="34" charset="0"/>
              </a:rPr>
              <a:t>xxxxx</a:t>
            </a:r>
            <a:endParaRPr lang="en-GB" altLang="de-DE" sz="1400" b="1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3083" name="AutoShape 11"/>
          <p:cNvSpPr>
            <a:spLocks noChangeArrowheads="1"/>
          </p:cNvSpPr>
          <p:nvPr/>
        </p:nvSpPr>
        <p:spPr bwMode="auto">
          <a:xfrm>
            <a:off x="5100341" y="1196975"/>
            <a:ext cx="2057400" cy="1182688"/>
          </a:xfrm>
          <a:prstGeom prst="chevron">
            <a:avLst>
              <a:gd name="adj" fmla="val 43490"/>
            </a:avLst>
          </a:prstGeom>
          <a:solidFill>
            <a:schemeClr val="accent6">
              <a:lumMod val="60000"/>
              <a:lumOff val="40000"/>
              <a:alpha val="50000"/>
            </a:schemeClr>
          </a:solidFill>
          <a:ln w="635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anchor="ctr"/>
          <a:lstStyle/>
          <a:p>
            <a:pPr indent="176213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de-DE" sz="1400" b="1" dirty="0" err="1">
                <a:solidFill>
                  <a:srgbClr val="FFFFFF"/>
                </a:solidFill>
                <a:latin typeface="Arial" panose="020B0604020202020204" pitchFamily="34" charset="0"/>
              </a:rPr>
              <a:t>xxxxx</a:t>
            </a:r>
            <a:endParaRPr lang="en-GB" altLang="de-DE" sz="1400" b="1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1702074" y="376238"/>
            <a:ext cx="862302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de-DE"/>
            </a:defPPr>
            <a:lvl1pPr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r>
              <a:rPr lang="de-DE" altLang="de-DE" dirty="0"/>
              <a:t>Phasenplanung Projekt … / Phase V</a:t>
            </a:r>
          </a:p>
        </p:txBody>
      </p:sp>
      <p:sp>
        <p:nvSpPr>
          <p:cNvPr id="1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de-DE" sz="1100" dirty="0" smtClean="0"/>
              <a:t>Copyright by ControllerSpielwiese.de</a:t>
            </a:r>
            <a:endParaRPr lang="de-DE" altLang="de-DE" sz="1100" dirty="0"/>
          </a:p>
        </p:txBody>
      </p:sp>
    </p:spTree>
    <p:extLst>
      <p:ext uri="{BB962C8B-B14F-4D97-AF65-F5344CB8AC3E}">
        <p14:creationId xmlns:p14="http://schemas.microsoft.com/office/powerpoint/2010/main" val="32350817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105</Words>
  <Application>Microsoft Office PowerPoint</Application>
  <PresentationFormat>Breitbild</PresentationFormat>
  <Paragraphs>65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Joachim Becker WebSolutions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Projektphasenplan Grafische Darstellung</dc:title>
  <dc:subject>Projektphasenplan Grafische Darstellung</dc:subject>
  <dc:creator>ControllerSpielwiese</dc:creator>
  <cp:keywords>Projektphasenplan Grafische Darstellung</cp:keywords>
  <dc:description>Projektphasenplan grafische Darstellung in PowerPoint</dc:description>
  <cp:lastModifiedBy>ControllerSpielwiese</cp:lastModifiedBy>
  <cp:revision>8</cp:revision>
  <dcterms:created xsi:type="dcterms:W3CDTF">2021-11-03T16:23:28Z</dcterms:created>
  <dcterms:modified xsi:type="dcterms:W3CDTF">2021-11-03T17:14:36Z</dcterms:modified>
  <cp:category>Projektphasenplan Projektmanagement</cp:category>
</cp:coreProperties>
</file>